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6"/>
  </p:notesMasterIdLst>
  <p:sldIdLst>
    <p:sldId id="256" r:id="rId2"/>
    <p:sldId id="257" r:id="rId3"/>
    <p:sldId id="259" r:id="rId4"/>
    <p:sldId id="260" r:id="rId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0F9F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77B8A55-C7C2-489B-87C8-E9C0FE6CDE9D}" v="290" dt="2026-09-19T23:10:06.20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9" autoAdjust="0"/>
    <p:restoredTop sz="50169" autoAdjust="0"/>
  </p:normalViewPr>
  <p:slideViewPr>
    <p:cSldViewPr snapToGrid="0">
      <p:cViewPr>
        <p:scale>
          <a:sx n="75" d="100"/>
          <a:sy n="75" d="100"/>
        </p:scale>
        <p:origin x="874" y="22"/>
      </p:cViewPr>
      <p:guideLst/>
    </p:cSldViewPr>
  </p:slideViewPr>
  <p:notesTextViewPr>
    <p:cViewPr>
      <p:scale>
        <a:sx n="1" d="1"/>
        <a:sy n="1" d="1"/>
      </p:scale>
      <p:origin x="0" y="-493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12" Type="http://schemas.microsoft.com/office/2015/10/relationships/revisionInfo" Target="revisionInfo.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microsoft.com/office/2016/11/relationships/changesInfo" Target="changesInfos/changesInfo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vid Acreman" userId="f37f9070bacd151c" providerId="LiveId" clId="{3FF46E82-D949-4E2B-A722-517039169B37}"/>
    <pc:docChg chg="undo custSel addSld delSld modSld sldOrd">
      <pc:chgData name="David Acreman" userId="f37f9070bacd151c" providerId="LiveId" clId="{3FF46E82-D949-4E2B-A722-517039169B37}" dt="2026-09-19T23:11:04.340" v="9325" actId="20577"/>
      <pc:docMkLst>
        <pc:docMk/>
      </pc:docMkLst>
      <pc:sldChg chg="modSp mod">
        <pc:chgData name="David Acreman" userId="f37f9070bacd151c" providerId="LiveId" clId="{3FF46E82-D949-4E2B-A722-517039169B37}" dt="2026-09-19T16:25:30.869" v="294" actId="403"/>
        <pc:sldMkLst>
          <pc:docMk/>
          <pc:sldMk cId="3959592324" sldId="256"/>
        </pc:sldMkLst>
        <pc:spChg chg="mod">
          <ac:chgData name="David Acreman" userId="f37f9070bacd151c" providerId="LiveId" clId="{3FF46E82-D949-4E2B-A722-517039169B37}" dt="2026-09-19T16:25:30.869" v="294" actId="403"/>
          <ac:spMkLst>
            <pc:docMk/>
            <pc:sldMk cId="3959592324" sldId="256"/>
            <ac:spMk id="2" creationId="{3064137E-94A2-4342-B471-DA42BED17C59}"/>
          </ac:spMkLst>
        </pc:spChg>
        <pc:spChg chg="mod">
          <ac:chgData name="David Acreman" userId="f37f9070bacd151c" providerId="LiveId" clId="{3FF46E82-D949-4E2B-A722-517039169B37}" dt="2026-09-19T16:25:30.869" v="294" actId="403"/>
          <ac:spMkLst>
            <pc:docMk/>
            <pc:sldMk cId="3959592324" sldId="256"/>
            <ac:spMk id="3" creationId="{F2609A69-1F04-752D-CF4E-531F189C03AD}"/>
          </ac:spMkLst>
        </pc:spChg>
      </pc:sldChg>
      <pc:sldChg chg="addSp delSp modSp mod modNotesTx">
        <pc:chgData name="David Acreman" userId="f37f9070bacd151c" providerId="LiveId" clId="{3FF46E82-D949-4E2B-A722-517039169B37}" dt="2026-09-19T23:07:24.765" v="8843" actId="20577"/>
        <pc:sldMkLst>
          <pc:docMk/>
          <pc:sldMk cId="272593923" sldId="257"/>
        </pc:sldMkLst>
        <pc:spChg chg="mod">
          <ac:chgData name="David Acreman" userId="f37f9070bacd151c" providerId="LiveId" clId="{3FF46E82-D949-4E2B-A722-517039169B37}" dt="2026-09-19T22:42:57.733" v="6181" actId="14100"/>
          <ac:spMkLst>
            <pc:docMk/>
            <pc:sldMk cId="272593923" sldId="257"/>
            <ac:spMk id="2" creationId="{0774055A-73EA-2C81-CD49-F7678C6FDC0F}"/>
          </ac:spMkLst>
        </pc:spChg>
        <pc:spChg chg="add mod">
          <ac:chgData name="David Acreman" userId="f37f9070bacd151c" providerId="LiveId" clId="{3FF46E82-D949-4E2B-A722-517039169B37}" dt="2026-09-19T22:43:04.838" v="6197" actId="1035"/>
          <ac:spMkLst>
            <pc:docMk/>
            <pc:sldMk cId="272593923" sldId="257"/>
            <ac:spMk id="3" creationId="{4558BB82-F23B-2BFF-D311-CC91BF42546E}"/>
          </ac:spMkLst>
        </pc:spChg>
        <pc:spChg chg="add mod">
          <ac:chgData name="David Acreman" userId="f37f9070bacd151c" providerId="LiveId" clId="{3FF46E82-D949-4E2B-A722-517039169B37}" dt="2026-09-19T22:43:13.642" v="6213" actId="1035"/>
          <ac:spMkLst>
            <pc:docMk/>
            <pc:sldMk cId="272593923" sldId="257"/>
            <ac:spMk id="5" creationId="{2394F086-C3DF-F786-E1E2-E7AD7D618E29}"/>
          </ac:spMkLst>
        </pc:spChg>
        <pc:spChg chg="add mod ord">
          <ac:chgData name="David Acreman" userId="f37f9070bacd151c" providerId="LiveId" clId="{3FF46E82-D949-4E2B-A722-517039169B37}" dt="2026-09-19T22:53:42.493" v="6696" actId="166"/>
          <ac:spMkLst>
            <pc:docMk/>
            <pc:sldMk cId="272593923" sldId="257"/>
            <ac:spMk id="6" creationId="{7F2F6A38-9ABC-23C8-98D7-981F9A2ECD9B}"/>
          </ac:spMkLst>
        </pc:spChg>
        <pc:spChg chg="add del mod">
          <ac:chgData name="David Acreman" userId="f37f9070bacd151c" providerId="LiveId" clId="{3FF46E82-D949-4E2B-A722-517039169B37}" dt="2026-09-19T22:39:11.486" v="6115" actId="478"/>
          <ac:spMkLst>
            <pc:docMk/>
            <pc:sldMk cId="272593923" sldId="257"/>
            <ac:spMk id="8" creationId="{EE28EFAE-16A1-64E5-6507-5325E17B0294}"/>
          </ac:spMkLst>
        </pc:spChg>
        <pc:spChg chg="add mod">
          <ac:chgData name="David Acreman" userId="f37f9070bacd151c" providerId="LiveId" clId="{3FF46E82-D949-4E2B-A722-517039169B37}" dt="2026-09-19T22:43:04.838" v="6197" actId="1035"/>
          <ac:spMkLst>
            <pc:docMk/>
            <pc:sldMk cId="272593923" sldId="257"/>
            <ac:spMk id="9" creationId="{23A48B2E-3AC2-ADBD-3F7D-5FEBD1038A22}"/>
          </ac:spMkLst>
        </pc:spChg>
        <pc:spChg chg="add del mod">
          <ac:chgData name="David Acreman" userId="f37f9070bacd151c" providerId="LiveId" clId="{3FF46E82-D949-4E2B-A722-517039169B37}" dt="2026-09-19T23:06:41.574" v="8797"/>
          <ac:spMkLst>
            <pc:docMk/>
            <pc:sldMk cId="272593923" sldId="257"/>
            <ac:spMk id="11" creationId="{E8DB1443-2030-196E-4B0D-32388010F707}"/>
          </ac:spMkLst>
        </pc:spChg>
        <pc:graphicFrameChg chg="del mod modGraphic">
          <ac:chgData name="David Acreman" userId="f37f9070bacd151c" providerId="LiveId" clId="{3FF46E82-D949-4E2B-A722-517039169B37}" dt="2026-09-19T22:39:04.424" v="6114" actId="478"/>
          <ac:graphicFrameMkLst>
            <pc:docMk/>
            <pc:sldMk cId="272593923" sldId="257"/>
            <ac:graphicFrameMk id="4" creationId="{D8DE7E3A-8744-0155-578C-5EFD5FEDCEED}"/>
          </ac:graphicFrameMkLst>
        </pc:graphicFrameChg>
      </pc:sldChg>
      <pc:sldChg chg="del ord">
        <pc:chgData name="David Acreman" userId="f37f9070bacd151c" providerId="LiveId" clId="{3FF46E82-D949-4E2B-A722-517039169B37}" dt="2026-09-19T23:07:30.377" v="8844" actId="47"/>
        <pc:sldMkLst>
          <pc:docMk/>
          <pc:sldMk cId="1831711845" sldId="258"/>
        </pc:sldMkLst>
      </pc:sldChg>
      <pc:sldChg chg="addSp delSp modSp new mod">
        <pc:chgData name="David Acreman" userId="f37f9070bacd151c" providerId="LiveId" clId="{3FF46E82-D949-4E2B-A722-517039169B37}" dt="2026-09-19T22:21:56.759" v="5785" actId="14100"/>
        <pc:sldMkLst>
          <pc:docMk/>
          <pc:sldMk cId="4147176885" sldId="259"/>
        </pc:sldMkLst>
        <pc:spChg chg="mod">
          <ac:chgData name="David Acreman" userId="f37f9070bacd151c" providerId="LiveId" clId="{3FF46E82-D949-4E2B-A722-517039169B37}" dt="2026-09-19T22:21:37.514" v="5782" actId="14100"/>
          <ac:spMkLst>
            <pc:docMk/>
            <pc:sldMk cId="4147176885" sldId="259"/>
            <ac:spMk id="2" creationId="{BBE4780C-7682-1696-570A-7C3EEE1C90EE}"/>
          </ac:spMkLst>
        </pc:spChg>
        <pc:spChg chg="mod">
          <ac:chgData name="David Acreman" userId="f37f9070bacd151c" providerId="LiveId" clId="{3FF46E82-D949-4E2B-A722-517039169B37}" dt="2026-09-19T22:21:56.759" v="5785" actId="14100"/>
          <ac:spMkLst>
            <pc:docMk/>
            <pc:sldMk cId="4147176885" sldId="259"/>
            <ac:spMk id="3" creationId="{5984D5C7-4D85-CBF7-F98A-61C8F6864E83}"/>
          </ac:spMkLst>
        </pc:spChg>
        <pc:spChg chg="add del mod">
          <ac:chgData name="David Acreman" userId="f37f9070bacd151c" providerId="LiveId" clId="{3FF46E82-D949-4E2B-A722-517039169B37}" dt="2026-09-19T15:12:21.771" v="278"/>
          <ac:spMkLst>
            <pc:docMk/>
            <pc:sldMk cId="4147176885" sldId="259"/>
            <ac:spMk id="4" creationId="{EB3C6AE3-4252-0D07-99E2-AA18300A5AC1}"/>
          </ac:spMkLst>
        </pc:spChg>
      </pc:sldChg>
      <pc:sldChg chg="modSp mod modNotesTx">
        <pc:chgData name="David Acreman" userId="f37f9070bacd151c" providerId="LiveId" clId="{3FF46E82-D949-4E2B-A722-517039169B37}" dt="2026-09-19T23:11:04.340" v="9325" actId="20577"/>
        <pc:sldMkLst>
          <pc:docMk/>
          <pc:sldMk cId="3086395469" sldId="260"/>
        </pc:sldMkLst>
        <pc:spChg chg="mod">
          <ac:chgData name="David Acreman" userId="f37f9070bacd151c" providerId="LiveId" clId="{3FF46E82-D949-4E2B-A722-517039169B37}" dt="2026-09-19T23:07:42.935" v="8857" actId="20577"/>
          <ac:spMkLst>
            <pc:docMk/>
            <pc:sldMk cId="3086395469" sldId="260"/>
            <ac:spMk id="2" creationId="{843151DE-E956-10FE-0765-9FBF386FAE35}"/>
          </ac:spMkLst>
        </pc:spChg>
        <pc:spChg chg="mod">
          <ac:chgData name="David Acreman" userId="f37f9070bacd151c" providerId="LiveId" clId="{3FF46E82-D949-4E2B-A722-517039169B37}" dt="2026-09-19T21:30:32.958" v="2547" actId="14100"/>
          <ac:spMkLst>
            <pc:docMk/>
            <pc:sldMk cId="3086395469" sldId="260"/>
            <ac:spMk id="3" creationId="{2DEF60D2-F1D6-26D4-19ED-5B638B3EC538}"/>
          </ac:spMkLst>
        </pc:spChg>
      </pc:sldChg>
      <pc:sldChg chg="delSp modSp new del mod">
        <pc:chgData name="David Acreman" userId="f37f9070bacd151c" providerId="LiveId" clId="{3FF46E82-D949-4E2B-A722-517039169B37}" dt="2026-09-19T15:04:59.346" v="264" actId="47"/>
        <pc:sldMkLst>
          <pc:docMk/>
          <pc:sldMk cId="554110814" sldId="261"/>
        </pc:sldMkLst>
        <pc:spChg chg="del mod">
          <ac:chgData name="David Acreman" userId="f37f9070bacd151c" providerId="LiveId" clId="{3FF46E82-D949-4E2B-A722-517039169B37}" dt="2026-09-19T14:54:40.815" v="244" actId="478"/>
          <ac:spMkLst>
            <pc:docMk/>
            <pc:sldMk cId="554110814" sldId="261"/>
            <ac:spMk id="2" creationId="{C074CF17-3B6F-1A22-5700-D40270FD7A4E}"/>
          </ac:spMkLst>
        </pc:spChg>
        <pc:spChg chg="mod">
          <ac:chgData name="David Acreman" userId="f37f9070bacd151c" providerId="LiveId" clId="{3FF46E82-D949-4E2B-A722-517039169B37}" dt="2026-09-19T15:04:57.299" v="263" actId="27636"/>
          <ac:spMkLst>
            <pc:docMk/>
            <pc:sldMk cId="554110814" sldId="261"/>
            <ac:spMk id="3" creationId="{9F957A79-D85E-B054-1487-0D9EC488D2F9}"/>
          </ac:spMkLst>
        </pc:spChg>
      </pc:sldChg>
      <pc:sldChg chg="modSp add del mod">
        <pc:chgData name="David Acreman" userId="f37f9070bacd151c" providerId="LiveId" clId="{3FF46E82-D949-4E2B-A722-517039169B37}" dt="2026-09-19T21:35:52.135" v="2570" actId="47"/>
        <pc:sldMkLst>
          <pc:docMk/>
          <pc:sldMk cId="3142424589" sldId="261"/>
        </pc:sldMkLst>
        <pc:spChg chg="mod">
          <ac:chgData name="David Acreman" userId="f37f9070bacd151c" providerId="LiveId" clId="{3FF46E82-D949-4E2B-A722-517039169B37}" dt="2026-09-19T21:30:51.650" v="2553" actId="20577"/>
          <ac:spMkLst>
            <pc:docMk/>
            <pc:sldMk cId="3142424589" sldId="261"/>
            <ac:spMk id="3" creationId="{2743A35E-1D75-A4C2-69F0-970456751B8E}"/>
          </ac:spMkLst>
        </pc:spChg>
      </pc:sldChg>
      <pc:sldChg chg="modSp add del mod">
        <pc:chgData name="David Acreman" userId="f37f9070bacd151c" providerId="LiveId" clId="{3FF46E82-D949-4E2B-A722-517039169B37}" dt="2026-09-19T21:35:52.135" v="2570" actId="47"/>
        <pc:sldMkLst>
          <pc:docMk/>
          <pc:sldMk cId="153247611" sldId="262"/>
        </pc:sldMkLst>
        <pc:spChg chg="mod">
          <ac:chgData name="David Acreman" userId="f37f9070bacd151c" providerId="LiveId" clId="{3FF46E82-D949-4E2B-A722-517039169B37}" dt="2026-09-19T21:32:03.855" v="2566" actId="12"/>
          <ac:spMkLst>
            <pc:docMk/>
            <pc:sldMk cId="153247611" sldId="262"/>
            <ac:spMk id="3" creationId="{6D106CB1-65D4-65D7-5EF4-C7680497D818}"/>
          </ac:spMkLst>
        </pc:spChg>
      </pc:sldChg>
      <pc:sldChg chg="new del">
        <pc:chgData name="David Acreman" userId="f37f9070bacd151c" providerId="LiveId" clId="{3FF46E82-D949-4E2B-A722-517039169B37}" dt="2026-09-19T21:31:11.070" v="2555" actId="47"/>
        <pc:sldMkLst>
          <pc:docMk/>
          <pc:sldMk cId="2590504261" sldId="262"/>
        </pc:sldMkLst>
      </pc:sldChg>
      <pc:sldChg chg="modSp add del mod">
        <pc:chgData name="David Acreman" userId="f37f9070bacd151c" providerId="LiveId" clId="{3FF46E82-D949-4E2B-A722-517039169B37}" dt="2026-09-19T21:35:52.135" v="2570" actId="47"/>
        <pc:sldMkLst>
          <pc:docMk/>
          <pc:sldMk cId="885323302" sldId="263"/>
        </pc:sldMkLst>
        <pc:spChg chg="mod">
          <ac:chgData name="David Acreman" userId="f37f9070bacd151c" providerId="LiveId" clId="{3FF46E82-D949-4E2B-A722-517039169B37}" dt="2026-09-19T21:32:19.681" v="2569" actId="27636"/>
          <ac:spMkLst>
            <pc:docMk/>
            <pc:sldMk cId="885323302" sldId="263"/>
            <ac:spMk id="3" creationId="{86B45217-64E0-9091-6543-691576E66134}"/>
          </ac:spMkLst>
        </pc:spChg>
      </pc:sldChg>
    </pc:docChg>
  </pc:docChgLst>
  <pc:docChgLst>
    <pc:chgData name="David Acreman" userId="f37f9070bacd151c" providerId="LiveId" clId="{BD1F9B83-DA39-4DAC-B463-01BC262BDC98}"/>
    <pc:docChg chg="custSel addSld modSld">
      <pc:chgData name="David Acreman" userId="f37f9070bacd151c" providerId="LiveId" clId="{BD1F9B83-DA39-4DAC-B463-01BC262BDC98}" dt="2026-09-18T19:12:55.507" v="966" actId="20577"/>
      <pc:docMkLst>
        <pc:docMk/>
      </pc:docMkLst>
      <pc:sldChg chg="modSp mod">
        <pc:chgData name="David Acreman" userId="f37f9070bacd151c" providerId="LiveId" clId="{BD1F9B83-DA39-4DAC-B463-01BC262BDC98}" dt="2026-09-18T19:10:58.031" v="942" actId="6549"/>
        <pc:sldMkLst>
          <pc:docMk/>
          <pc:sldMk cId="4147176885" sldId="259"/>
        </pc:sldMkLst>
        <pc:spChg chg="mod">
          <ac:chgData name="David Acreman" userId="f37f9070bacd151c" providerId="LiveId" clId="{BD1F9B83-DA39-4DAC-B463-01BC262BDC98}" dt="2026-09-18T19:05:52.168" v="37" actId="20577"/>
          <ac:spMkLst>
            <pc:docMk/>
            <pc:sldMk cId="4147176885" sldId="259"/>
            <ac:spMk id="2" creationId="{BBE4780C-7682-1696-570A-7C3EEE1C90EE}"/>
          </ac:spMkLst>
        </pc:spChg>
        <pc:spChg chg="mod">
          <ac:chgData name="David Acreman" userId="f37f9070bacd151c" providerId="LiveId" clId="{BD1F9B83-DA39-4DAC-B463-01BC262BDC98}" dt="2026-09-18T19:10:58.031" v="942" actId="6549"/>
          <ac:spMkLst>
            <pc:docMk/>
            <pc:sldMk cId="4147176885" sldId="259"/>
            <ac:spMk id="3" creationId="{5984D5C7-4D85-CBF7-F98A-61C8F6864E83}"/>
          </ac:spMkLst>
        </pc:spChg>
      </pc:sldChg>
      <pc:sldChg chg="modSp new mod">
        <pc:chgData name="David Acreman" userId="f37f9070bacd151c" providerId="LiveId" clId="{BD1F9B83-DA39-4DAC-B463-01BC262BDC98}" dt="2026-09-18T19:12:55.507" v="966" actId="20577"/>
        <pc:sldMkLst>
          <pc:docMk/>
          <pc:sldMk cId="3086395469" sldId="260"/>
        </pc:sldMkLst>
        <pc:spChg chg="mod">
          <ac:chgData name="David Acreman" userId="f37f9070bacd151c" providerId="LiveId" clId="{BD1F9B83-DA39-4DAC-B463-01BC262BDC98}" dt="2026-09-18T19:12:34.965" v="950" actId="20577"/>
          <ac:spMkLst>
            <pc:docMk/>
            <pc:sldMk cId="3086395469" sldId="260"/>
            <ac:spMk id="2" creationId="{843151DE-E956-10FE-0765-9FBF386FAE35}"/>
          </ac:spMkLst>
        </pc:spChg>
        <pc:spChg chg="mod">
          <ac:chgData name="David Acreman" userId="f37f9070bacd151c" providerId="LiveId" clId="{BD1F9B83-DA39-4DAC-B463-01BC262BDC98}" dt="2026-09-18T19:12:55.507" v="966" actId="20577"/>
          <ac:spMkLst>
            <pc:docMk/>
            <pc:sldMk cId="3086395469" sldId="260"/>
            <ac:spMk id="3" creationId="{2DEF60D2-F1D6-26D4-19ED-5B638B3EC53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3413368-D75B-4287-AB2D-836DC1D92004}" type="datetimeFigureOut">
              <a:rPr lang="en-GB" smtClean="0"/>
              <a:t>19/09/2026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3D0A61F-03A0-45DC-BA28-DB5C07F51853}" type="slidenum">
              <a:rPr lang="en-GB" smtClean="0"/>
              <a:t>‹#›</a:t>
            </a:fld>
            <a:endParaRPr lang="en-GB"/>
          </a:p>
        </p:txBody>
      </p:sp>
    </p:spTree>
    <p:extLst>
      <p:ext uri="{BB962C8B-B14F-4D97-AF65-F5344CB8AC3E}">
        <p14:creationId xmlns:p14="http://schemas.microsoft.com/office/powerpoint/2010/main" val="7130345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youtube.com/shorts/mrugIs5V2r8?si=ldHBhcJPMQMA1s_1"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1</a:t>
            </a:r>
            <a:r>
              <a:rPr lang="en-GB" dirty="0"/>
              <a:t> </a:t>
            </a:r>
            <a:r>
              <a:rPr lang="en-US" dirty="0"/>
              <a:t>Now after the Sabbath, toward the dawn of the first day of the week, Mary Magdalene and the other Mary went to see the tomb. </a:t>
            </a:r>
            <a:r>
              <a:rPr lang="en-GB" b="1" dirty="0"/>
              <a:t>2</a:t>
            </a:r>
            <a:r>
              <a:rPr lang="en-GB" dirty="0"/>
              <a:t> </a:t>
            </a:r>
            <a:r>
              <a:rPr lang="en-US" dirty="0"/>
              <a:t>And behold, there was a great earthquake, for an angel of the Lord descended from heaven and came and rolled back the stone and sat on it. </a:t>
            </a:r>
            <a:r>
              <a:rPr lang="en-GB" b="1" dirty="0"/>
              <a:t>3</a:t>
            </a:r>
            <a:r>
              <a:rPr lang="en-GB" dirty="0"/>
              <a:t> </a:t>
            </a:r>
            <a:r>
              <a:rPr lang="en-US" dirty="0"/>
              <a:t>His appearance was like lightning, and his clothing white as snow. </a:t>
            </a:r>
            <a:r>
              <a:rPr lang="en-GB" b="1" dirty="0"/>
              <a:t>4</a:t>
            </a:r>
            <a:r>
              <a:rPr lang="en-GB" dirty="0"/>
              <a:t> </a:t>
            </a:r>
            <a:r>
              <a:rPr lang="en-US" dirty="0"/>
              <a:t>And for fear of him the guards trembled and became like dead men. </a:t>
            </a:r>
            <a:r>
              <a:rPr lang="en-GB" b="1" dirty="0"/>
              <a:t>5</a:t>
            </a:r>
            <a:r>
              <a:rPr lang="en-GB" dirty="0"/>
              <a:t> </a:t>
            </a:r>
            <a:r>
              <a:rPr lang="en-US" dirty="0"/>
              <a:t>But the angel said to the women, “Do not be afraid, for I know that you seek Jesus who was crucified. </a:t>
            </a:r>
            <a:r>
              <a:rPr lang="en-GB" b="1" dirty="0"/>
              <a:t>6</a:t>
            </a:r>
            <a:r>
              <a:rPr lang="en-GB" dirty="0"/>
              <a:t> </a:t>
            </a:r>
            <a:r>
              <a:rPr lang="en-US" dirty="0"/>
              <a:t>He is not here, for he has risen, as he said. Come, see the place where he lay. </a:t>
            </a:r>
            <a:r>
              <a:rPr lang="en-GB" b="1" dirty="0"/>
              <a:t>7</a:t>
            </a:r>
            <a:r>
              <a:rPr lang="en-GB" dirty="0"/>
              <a:t> </a:t>
            </a:r>
            <a:r>
              <a:rPr lang="en-US" dirty="0"/>
              <a:t>Then go quickly and tell his disciples that he has risen from the dead, and behold, he is going before you to Galilee; there you will see him. See, I have told you.” </a:t>
            </a:r>
            <a:r>
              <a:rPr lang="en-GB" b="1" dirty="0"/>
              <a:t>8</a:t>
            </a:r>
            <a:r>
              <a:rPr lang="en-GB" dirty="0"/>
              <a:t> </a:t>
            </a:r>
            <a:r>
              <a:rPr lang="en-US" dirty="0"/>
              <a:t>So they departed quickly from the tomb with fear and great joy, and ran to tell his disciples. </a:t>
            </a:r>
            <a:r>
              <a:rPr lang="en-GB" b="1" dirty="0"/>
              <a:t>9</a:t>
            </a:r>
            <a:r>
              <a:rPr lang="en-GB" dirty="0"/>
              <a:t> </a:t>
            </a:r>
            <a:r>
              <a:rPr lang="en-US" dirty="0"/>
              <a:t>And behold, Jesus met them and said, “Greetings!” And they came up and took hold of his feet and worshiped him. </a:t>
            </a:r>
            <a:r>
              <a:rPr lang="en-GB" b="1" dirty="0"/>
              <a:t>10</a:t>
            </a:r>
            <a:r>
              <a:rPr lang="en-GB" dirty="0"/>
              <a:t> </a:t>
            </a:r>
            <a:r>
              <a:rPr lang="en-US" dirty="0"/>
              <a:t>Then Jesus said to them, “Do not be afraid; go and tell my brothers to go to Galilee, and there they will see me.” </a:t>
            </a:r>
          </a:p>
          <a:p>
            <a:r>
              <a:rPr lang="en-GB" b="1" dirty="0"/>
              <a:t>11</a:t>
            </a:r>
            <a:r>
              <a:rPr lang="en-GB" dirty="0"/>
              <a:t> </a:t>
            </a:r>
            <a:r>
              <a:rPr lang="en-US" dirty="0"/>
              <a:t>While they were going, behold, some of the guard went into the city and told the chief priests all that had taken place. </a:t>
            </a:r>
            <a:r>
              <a:rPr lang="en-GB" b="1" dirty="0"/>
              <a:t>12</a:t>
            </a:r>
            <a:r>
              <a:rPr lang="en-GB" dirty="0"/>
              <a:t> </a:t>
            </a:r>
            <a:r>
              <a:rPr lang="en-US" dirty="0"/>
              <a:t>And when they had assembled with the elders and taken counsel, they gave a sufficient sum of money to the soldiers </a:t>
            </a:r>
            <a:r>
              <a:rPr lang="en-GB" b="1" dirty="0"/>
              <a:t>13</a:t>
            </a:r>
            <a:r>
              <a:rPr lang="en-GB" dirty="0"/>
              <a:t> </a:t>
            </a:r>
            <a:r>
              <a:rPr lang="en-US" dirty="0"/>
              <a:t>and said, “Tell people, ‘His disciples came by night and stole him away while we were asleep.’ </a:t>
            </a:r>
            <a:r>
              <a:rPr lang="en-GB" b="1" dirty="0"/>
              <a:t>14</a:t>
            </a:r>
            <a:r>
              <a:rPr lang="en-GB" dirty="0"/>
              <a:t> </a:t>
            </a:r>
            <a:r>
              <a:rPr lang="en-US" dirty="0"/>
              <a:t>And if this comes to the governor’s ears, we will satisfy him and keep you out of trouble.” </a:t>
            </a:r>
            <a:r>
              <a:rPr lang="en-GB" b="1" dirty="0"/>
              <a:t>15</a:t>
            </a:r>
            <a:r>
              <a:rPr lang="en-GB" dirty="0"/>
              <a:t> </a:t>
            </a:r>
            <a:r>
              <a:rPr lang="en-US" dirty="0"/>
              <a:t>So they took the money and did as they were directed. And this story has been spread among the Jews to this day. </a:t>
            </a:r>
          </a:p>
          <a:p>
            <a:r>
              <a:rPr lang="en-GB" b="1" dirty="0"/>
              <a:t>16</a:t>
            </a:r>
            <a:r>
              <a:rPr lang="en-GB" dirty="0"/>
              <a:t> </a:t>
            </a:r>
            <a:r>
              <a:rPr lang="en-US" dirty="0"/>
              <a:t>Now the eleven disciples went to Galilee, to the mountain to which Jesus had directed them. </a:t>
            </a:r>
            <a:r>
              <a:rPr lang="en-GB" b="1" dirty="0"/>
              <a:t>17</a:t>
            </a:r>
            <a:r>
              <a:rPr lang="en-GB" dirty="0"/>
              <a:t> </a:t>
            </a:r>
            <a:r>
              <a:rPr lang="en-US" dirty="0"/>
              <a:t>And when they saw him they worshiped him, but some doubted. </a:t>
            </a:r>
            <a:r>
              <a:rPr lang="en-GB" b="1" dirty="0"/>
              <a:t>18</a:t>
            </a:r>
            <a:r>
              <a:rPr lang="en-GB" dirty="0"/>
              <a:t> </a:t>
            </a:r>
            <a:r>
              <a:rPr lang="en-US" dirty="0"/>
              <a:t>And Jesus came and said to them, “All authority in heaven and on earth has been given to me. </a:t>
            </a:r>
            <a:r>
              <a:rPr lang="en-GB" b="1" dirty="0"/>
              <a:t>19</a:t>
            </a:r>
            <a:r>
              <a:rPr lang="en-GB" dirty="0"/>
              <a:t> </a:t>
            </a:r>
            <a:r>
              <a:rPr lang="en-US" dirty="0"/>
              <a:t>Go therefore and make disciples of all nations, baptizing them in the name of the Father and of the Son and of the Holy Spirit, </a:t>
            </a:r>
            <a:r>
              <a:rPr lang="en-GB" b="1" dirty="0"/>
              <a:t>20</a:t>
            </a:r>
            <a:r>
              <a:rPr lang="en-GB" dirty="0"/>
              <a:t> </a:t>
            </a:r>
            <a:r>
              <a:rPr lang="en-US" dirty="0"/>
              <a:t>teaching them to observe all that I have commanded you. And behold, I am with you always, to the end of the age.”</a:t>
            </a:r>
          </a:p>
          <a:p>
            <a:endParaRPr lang="en-GB" dirty="0"/>
          </a:p>
          <a:p>
            <a:endParaRPr lang="en-GB" dirty="0"/>
          </a:p>
        </p:txBody>
      </p:sp>
      <p:sp>
        <p:nvSpPr>
          <p:cNvPr id="4" name="Slide Number Placeholder 3"/>
          <p:cNvSpPr>
            <a:spLocks noGrp="1"/>
          </p:cNvSpPr>
          <p:nvPr>
            <p:ph type="sldNum" sz="quarter" idx="5"/>
          </p:nvPr>
        </p:nvSpPr>
        <p:spPr/>
        <p:txBody>
          <a:bodyPr/>
          <a:lstStyle/>
          <a:p>
            <a:fld id="{13D0A61F-03A0-45DC-BA28-DB5C07F51853}" type="slidenum">
              <a:rPr lang="en-GB" smtClean="0"/>
              <a:t>1</a:t>
            </a:fld>
            <a:endParaRPr lang="en-GB"/>
          </a:p>
        </p:txBody>
      </p:sp>
    </p:spTree>
    <p:extLst>
      <p:ext uri="{BB962C8B-B14F-4D97-AF65-F5344CB8AC3E}">
        <p14:creationId xmlns:p14="http://schemas.microsoft.com/office/powerpoint/2010/main" val="3420366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You will not be able to see this on the screen, of course. </a:t>
            </a:r>
            <a:r>
              <a:rPr lang="en-GB" dirty="0"/>
              <a:t>But not to worry, you have bibles with you!</a:t>
            </a:r>
          </a:p>
          <a:p>
            <a:r>
              <a:rPr lang="en-GB" dirty="0"/>
              <a:t>This will be a single quick point:</a:t>
            </a:r>
          </a:p>
          <a:p>
            <a:r>
              <a:rPr lang="en-GB" dirty="0"/>
              <a:t>--Sometimes people have questions about the differences in gospel accounts of the resurrection. I would just like to say:</a:t>
            </a:r>
          </a:p>
          <a:p>
            <a:pPr marL="228600" indent="-228600">
              <a:buAutoNum type="arabicParenR"/>
            </a:pPr>
            <a:r>
              <a:rPr lang="en-GB" dirty="0"/>
              <a:t>There are several reasons to think that various disciples went to the tomb more than once, in different groups of individuals. Some authors summarise these various encounters, some focus on particular visits, some mention multiple in sequence. There are slightly different time cues given.</a:t>
            </a:r>
          </a:p>
          <a:p>
            <a:pPr marL="228600" indent="-228600">
              <a:buAutoNum type="arabicParenR"/>
            </a:pPr>
            <a:r>
              <a:rPr lang="en-GB" dirty="0"/>
              <a:t>Matthew in particular seems to mention what the women ‘discovered’ to have happened earlier (which seems to have happened before they got there but is only revealed as they arrive), and interestingly may have access to a source for what the guards saw (note that he later gives an account of what happens between them and the Jewish leaders as well) and he weaves these together. Summarising, focussing, explaining or blending accounts (even from different occasions) were all considered fine and acceptable options, especially in the genre of Greek and Roman Biographies which the gospel accounts apparently most closely resemble. The ancient peoples were a bit less focussed on chronological order than we are, and a bit more interested in ‘theme’ than we are.</a:t>
            </a:r>
          </a:p>
          <a:p>
            <a:pPr marL="228600" indent="-228600">
              <a:buAutoNum type="arabicParenR"/>
            </a:pPr>
            <a:r>
              <a:rPr lang="en-GB" dirty="0"/>
              <a:t>Nothing here indicates the authors would be happy to ‘invent’ things though. They were very focussed on having eyewitnesses as sources, even when the eyewitnesses they were forced (by Jesus!) to use were embarrassing to them at that time – </a:t>
            </a:r>
            <a:r>
              <a:rPr lang="en-GB" dirty="0" err="1"/>
              <a:t>eg</a:t>
            </a:r>
            <a:r>
              <a:rPr lang="en-GB" dirty="0"/>
              <a:t> women! So don’t let different editorial choices worry you, and don’t press any one source for a level of detail it isn’t intending to give.</a:t>
            </a:r>
          </a:p>
          <a:p>
            <a:pPr marL="228600" indent="-228600">
              <a:buAutoNum type="arabicParenR"/>
            </a:pPr>
            <a:r>
              <a:rPr lang="en-GB" dirty="0"/>
              <a:t>If you are interested in ‘harmonising’ the accounts to find a ‘blow by blow’ sequence of events, have at it! Get all the accounts printed side by side, grab some highlighters and an interlinear bible and go to town. I don’t think you’ll find anything to worry about but I’ll be very happy to hear about whatever nerdy details you do notice!</a:t>
            </a:r>
          </a:p>
          <a:p>
            <a:pPr marL="228600" indent="-228600">
              <a:buAutoNum type="arabicParenR"/>
            </a:pPr>
            <a:endParaRPr lang="en-GB" dirty="0"/>
          </a:p>
          <a:p>
            <a:pPr marL="0" indent="0">
              <a:buNone/>
            </a:pPr>
            <a:r>
              <a:rPr lang="en-GB" dirty="0"/>
              <a:t>For a bit of fun:</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hlinkClick r:id="rId3"/>
              </a:rPr>
              <a:t>https://youtube.com/shorts/mrugIs5V2r8?si=ldHBhcJPMQMA1s_1</a:t>
            </a:r>
            <a:endParaRPr lang="en-GB" sz="1200" dirty="0"/>
          </a:p>
          <a:p>
            <a:pPr marL="0" indent="0">
              <a:buNone/>
            </a:pPr>
            <a:endParaRPr lang="en-GB" dirty="0"/>
          </a:p>
        </p:txBody>
      </p:sp>
      <p:sp>
        <p:nvSpPr>
          <p:cNvPr id="4" name="Slide Number Placeholder 3"/>
          <p:cNvSpPr>
            <a:spLocks noGrp="1"/>
          </p:cNvSpPr>
          <p:nvPr>
            <p:ph type="sldNum" sz="quarter" idx="5"/>
          </p:nvPr>
        </p:nvSpPr>
        <p:spPr/>
        <p:txBody>
          <a:bodyPr/>
          <a:lstStyle/>
          <a:p>
            <a:fld id="{13D0A61F-03A0-45DC-BA28-DB5C07F51853}" type="slidenum">
              <a:rPr lang="en-GB" smtClean="0"/>
              <a:t>2</a:t>
            </a:fld>
            <a:endParaRPr lang="en-GB"/>
          </a:p>
        </p:txBody>
      </p:sp>
    </p:spTree>
    <p:extLst>
      <p:ext uri="{BB962C8B-B14F-4D97-AF65-F5344CB8AC3E}">
        <p14:creationId xmlns:p14="http://schemas.microsoft.com/office/powerpoint/2010/main" val="2891363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3D0A61F-03A0-45DC-BA28-DB5C07F51853}" type="slidenum">
              <a:rPr lang="en-GB" smtClean="0"/>
              <a:t>3</a:t>
            </a:fld>
            <a:endParaRPr lang="en-GB"/>
          </a:p>
        </p:txBody>
      </p:sp>
    </p:spTree>
    <p:extLst>
      <p:ext uri="{BB962C8B-B14F-4D97-AF65-F5344CB8AC3E}">
        <p14:creationId xmlns:p14="http://schemas.microsoft.com/office/powerpoint/2010/main" val="22402956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17 </a:t>
            </a:r>
            <a:r>
              <a:rPr lang="en-US" b="1" dirty="0"/>
              <a:t>And when they saw him they worshiped him, but some doubted.</a:t>
            </a:r>
          </a:p>
          <a:p>
            <a:r>
              <a:rPr lang="en-US" dirty="0"/>
              <a:t>Jesus does not expect perfection in his followers!*</a:t>
            </a:r>
          </a:p>
          <a:p>
            <a:endParaRPr lang="en-US" dirty="0"/>
          </a:p>
          <a:p>
            <a:r>
              <a:rPr lang="en-GB" b="1" dirty="0"/>
              <a:t>18 </a:t>
            </a:r>
            <a:r>
              <a:rPr lang="en-US" b="1" dirty="0"/>
              <a:t>And Jesus came and said to them, “All authority in heaven and on earth has been given to me.</a:t>
            </a:r>
          </a:p>
          <a:p>
            <a:r>
              <a:rPr lang="en-US" dirty="0"/>
              <a:t>– compare </a:t>
            </a:r>
            <a:r>
              <a:rPr lang="en-US" sz="1200" b="0" kern="1200" dirty="0">
                <a:solidFill>
                  <a:schemeClr val="tx1"/>
                </a:solidFill>
                <a:effectLst/>
                <a:latin typeface="+mn-lt"/>
                <a:ea typeface="+mn-ea"/>
                <a:cs typeface="+mn-cs"/>
              </a:rPr>
              <a:t>Deuteronomy 32:8–9</a:t>
            </a:r>
            <a:r>
              <a:rPr lang="en-GB" sz="1200" b="0" kern="1200" dirty="0">
                <a:solidFill>
                  <a:schemeClr val="tx1"/>
                </a:solidFill>
                <a:effectLst/>
                <a:latin typeface="+mn-lt"/>
                <a:ea typeface="+mn-ea"/>
                <a:cs typeface="+mn-cs"/>
              </a:rPr>
              <a:t> (ESV):</a:t>
            </a:r>
          </a:p>
          <a:p>
            <a:pPr lvl="1"/>
            <a:r>
              <a:rPr lang="en-GB" sz="1200" b="1" i="1" u="none" strike="noStrike" kern="1200" dirty="0">
                <a:solidFill>
                  <a:schemeClr val="tx1"/>
                </a:solidFill>
                <a:effectLst/>
                <a:latin typeface="+mn-lt"/>
                <a:ea typeface="+mn-ea"/>
                <a:cs typeface="+mn-cs"/>
              </a:rPr>
              <a:t>8</a:t>
            </a:r>
            <a:r>
              <a:rPr lang="en-GB" sz="1200" i="1" u="none" strike="noStrike"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When the Most High gave to the nations their inheritance, </a:t>
            </a:r>
          </a:p>
          <a:p>
            <a:pPr lvl="1"/>
            <a:r>
              <a:rPr lang="en-US" sz="1200" i="1" kern="1200" dirty="0">
                <a:solidFill>
                  <a:schemeClr val="tx1"/>
                </a:solidFill>
                <a:effectLst/>
                <a:latin typeface="+mn-lt"/>
                <a:ea typeface="+mn-ea"/>
                <a:cs typeface="+mn-cs"/>
              </a:rPr>
              <a:t>when he divided mankind, </a:t>
            </a:r>
          </a:p>
          <a:p>
            <a:pPr lvl="1"/>
            <a:r>
              <a:rPr lang="en-US" sz="1200" i="1" kern="1200" dirty="0">
                <a:solidFill>
                  <a:schemeClr val="tx1"/>
                </a:solidFill>
                <a:effectLst/>
                <a:latin typeface="+mn-lt"/>
                <a:ea typeface="+mn-ea"/>
                <a:cs typeface="+mn-cs"/>
              </a:rPr>
              <a:t>he fixed the borders of the peoples </a:t>
            </a:r>
          </a:p>
          <a:p>
            <a:pPr lvl="1"/>
            <a:r>
              <a:rPr lang="en-US" sz="1200" i="1" kern="1200" dirty="0">
                <a:solidFill>
                  <a:schemeClr val="tx1"/>
                </a:solidFill>
                <a:effectLst/>
                <a:latin typeface="+mn-lt"/>
                <a:ea typeface="+mn-ea"/>
                <a:cs typeface="+mn-cs"/>
              </a:rPr>
              <a:t>according to the number of the sons of God. </a:t>
            </a:r>
          </a:p>
          <a:p>
            <a:pPr lvl="1"/>
            <a:r>
              <a:rPr lang="en-GB" sz="1200" b="1" i="1" u="none" strike="noStrike" kern="1200" dirty="0">
                <a:solidFill>
                  <a:schemeClr val="tx1"/>
                </a:solidFill>
                <a:effectLst/>
                <a:latin typeface="+mn-lt"/>
                <a:ea typeface="+mn-ea"/>
                <a:cs typeface="+mn-cs"/>
              </a:rPr>
              <a:t>9</a:t>
            </a:r>
            <a:r>
              <a:rPr lang="en-GB" sz="1200" i="1" u="none" strike="noStrike"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But the </a:t>
            </a:r>
            <a:r>
              <a:rPr lang="en-US" sz="1200" i="1" kern="1200" cap="small" dirty="0">
                <a:solidFill>
                  <a:schemeClr val="tx1"/>
                </a:solidFill>
                <a:effectLst/>
                <a:latin typeface="+mn-lt"/>
                <a:ea typeface="+mn-ea"/>
                <a:cs typeface="+mn-cs"/>
              </a:rPr>
              <a:t>Lord</a:t>
            </a:r>
            <a:r>
              <a:rPr lang="en-US" sz="1200" i="1" kern="1200" dirty="0">
                <a:solidFill>
                  <a:schemeClr val="tx1"/>
                </a:solidFill>
                <a:effectLst/>
                <a:latin typeface="+mn-lt"/>
                <a:ea typeface="+mn-ea"/>
                <a:cs typeface="+mn-cs"/>
              </a:rPr>
              <a:t>’s portion is his people, </a:t>
            </a:r>
          </a:p>
          <a:p>
            <a:pPr lvl="1"/>
            <a:r>
              <a:rPr lang="en-US" sz="1200" i="1" kern="1200" dirty="0">
                <a:solidFill>
                  <a:schemeClr val="tx1"/>
                </a:solidFill>
                <a:effectLst/>
                <a:latin typeface="+mn-lt"/>
                <a:ea typeface="+mn-ea"/>
                <a:cs typeface="+mn-cs"/>
              </a:rPr>
              <a:t>Jacob his allotted heritage. </a:t>
            </a:r>
          </a:p>
          <a:p>
            <a:r>
              <a:rPr lang="en-US" sz="1200" i="0" kern="1200" dirty="0">
                <a:solidFill>
                  <a:schemeClr val="tx1"/>
                </a:solidFill>
                <a:effectLst/>
                <a:latin typeface="+mn-lt"/>
                <a:ea typeface="+mn-ea"/>
                <a:cs typeface="+mn-cs"/>
              </a:rPr>
              <a:t>and</a:t>
            </a:r>
          </a:p>
          <a:p>
            <a:pPr lvl="1"/>
            <a:r>
              <a:rPr lang="en-US" sz="1200" b="0" kern="1200" dirty="0">
                <a:solidFill>
                  <a:schemeClr val="tx1"/>
                </a:solidFill>
                <a:effectLst/>
                <a:latin typeface="+mn-lt"/>
                <a:ea typeface="+mn-ea"/>
                <a:cs typeface="+mn-cs"/>
              </a:rPr>
              <a:t>Isaiah 49:6–7</a:t>
            </a:r>
            <a:r>
              <a:rPr lang="en-GB" sz="1200" b="0" kern="1200" dirty="0">
                <a:solidFill>
                  <a:schemeClr val="tx1"/>
                </a:solidFill>
                <a:effectLst/>
                <a:latin typeface="+mn-lt"/>
                <a:ea typeface="+mn-ea"/>
                <a:cs typeface="+mn-cs"/>
              </a:rPr>
              <a:t> (ESV) </a:t>
            </a:r>
          </a:p>
          <a:p>
            <a:pPr lvl="1"/>
            <a:r>
              <a:rPr lang="en-GB" sz="1200" b="1" i="1" u="none" strike="noStrike" kern="1200" dirty="0">
                <a:solidFill>
                  <a:schemeClr val="tx1"/>
                </a:solidFill>
                <a:effectLst/>
                <a:latin typeface="+mn-lt"/>
                <a:ea typeface="+mn-ea"/>
                <a:cs typeface="+mn-cs"/>
              </a:rPr>
              <a:t>6</a:t>
            </a:r>
            <a:r>
              <a:rPr lang="en-GB" sz="1200" i="1" u="none" strike="noStrike"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he says: </a:t>
            </a:r>
          </a:p>
          <a:p>
            <a:pPr lvl="1"/>
            <a:r>
              <a:rPr lang="en-US" sz="1200" i="1" kern="1200" dirty="0">
                <a:solidFill>
                  <a:schemeClr val="tx1"/>
                </a:solidFill>
                <a:effectLst/>
                <a:latin typeface="+mn-lt"/>
                <a:ea typeface="+mn-ea"/>
                <a:cs typeface="+mn-cs"/>
              </a:rPr>
              <a:t>“It is too light a thing that you should be my servant </a:t>
            </a:r>
          </a:p>
          <a:p>
            <a:pPr lvl="1"/>
            <a:r>
              <a:rPr lang="en-US" sz="1200" i="1" kern="1200" dirty="0">
                <a:solidFill>
                  <a:schemeClr val="tx1"/>
                </a:solidFill>
                <a:effectLst/>
                <a:latin typeface="+mn-lt"/>
                <a:ea typeface="+mn-ea"/>
                <a:cs typeface="+mn-cs"/>
              </a:rPr>
              <a:t>to raise up the tribes of Jacob </a:t>
            </a:r>
          </a:p>
          <a:p>
            <a:pPr lvl="1"/>
            <a:r>
              <a:rPr lang="en-US" sz="1200" i="1" kern="1200" dirty="0">
                <a:solidFill>
                  <a:schemeClr val="tx1"/>
                </a:solidFill>
                <a:effectLst/>
                <a:latin typeface="+mn-lt"/>
                <a:ea typeface="+mn-ea"/>
                <a:cs typeface="+mn-cs"/>
              </a:rPr>
              <a:t>and to bring back the preserved of Israel; </a:t>
            </a:r>
          </a:p>
          <a:p>
            <a:pPr lvl="1"/>
            <a:r>
              <a:rPr lang="en-US" sz="1200" i="1" kern="1200" dirty="0">
                <a:solidFill>
                  <a:schemeClr val="tx1"/>
                </a:solidFill>
                <a:effectLst/>
                <a:latin typeface="+mn-lt"/>
                <a:ea typeface="+mn-ea"/>
                <a:cs typeface="+mn-cs"/>
              </a:rPr>
              <a:t>I will make you as a light for the nations, </a:t>
            </a:r>
          </a:p>
          <a:p>
            <a:pPr lvl="1"/>
            <a:r>
              <a:rPr lang="en-US" sz="1200" i="1" kern="1200" dirty="0">
                <a:solidFill>
                  <a:schemeClr val="tx1"/>
                </a:solidFill>
                <a:effectLst/>
                <a:latin typeface="+mn-lt"/>
                <a:ea typeface="+mn-ea"/>
                <a:cs typeface="+mn-cs"/>
              </a:rPr>
              <a:t>that my salvation may reach to the end of the earth.” </a:t>
            </a:r>
          </a:p>
          <a:p>
            <a:pPr lvl="1"/>
            <a:r>
              <a:rPr lang="en-GB" sz="1200" b="1" i="1" u="none" strike="noStrike" kern="1200" dirty="0">
                <a:solidFill>
                  <a:schemeClr val="tx1"/>
                </a:solidFill>
                <a:effectLst/>
                <a:latin typeface="+mn-lt"/>
                <a:ea typeface="+mn-ea"/>
                <a:cs typeface="+mn-cs"/>
              </a:rPr>
              <a:t>7</a:t>
            </a:r>
            <a:r>
              <a:rPr lang="en-GB" sz="1200" i="1" u="none" strike="noStrike"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Thus says the </a:t>
            </a:r>
            <a:r>
              <a:rPr lang="en-US" sz="1200" i="1" kern="1200" cap="small" dirty="0">
                <a:solidFill>
                  <a:schemeClr val="tx1"/>
                </a:solidFill>
                <a:effectLst/>
                <a:latin typeface="+mn-lt"/>
                <a:ea typeface="+mn-ea"/>
                <a:cs typeface="+mn-cs"/>
              </a:rPr>
              <a:t>Lord</a:t>
            </a:r>
            <a:r>
              <a:rPr lang="en-US" sz="1200" i="1" kern="1200" dirty="0">
                <a:solidFill>
                  <a:schemeClr val="tx1"/>
                </a:solidFill>
                <a:effectLst/>
                <a:latin typeface="+mn-lt"/>
                <a:ea typeface="+mn-ea"/>
                <a:cs typeface="+mn-cs"/>
              </a:rPr>
              <a:t>, </a:t>
            </a:r>
          </a:p>
          <a:p>
            <a:pPr lvl="1"/>
            <a:r>
              <a:rPr lang="en-US" sz="1200" i="1" kern="1200" dirty="0">
                <a:solidFill>
                  <a:schemeClr val="tx1"/>
                </a:solidFill>
                <a:effectLst/>
                <a:latin typeface="+mn-lt"/>
                <a:ea typeface="+mn-ea"/>
                <a:cs typeface="+mn-cs"/>
              </a:rPr>
              <a:t>the Redeemer of Israel and his Holy One, </a:t>
            </a:r>
          </a:p>
          <a:p>
            <a:pPr lvl="1"/>
            <a:r>
              <a:rPr lang="en-US" sz="1200" i="1" kern="1200" dirty="0">
                <a:solidFill>
                  <a:schemeClr val="tx1"/>
                </a:solidFill>
                <a:effectLst/>
                <a:latin typeface="+mn-lt"/>
                <a:ea typeface="+mn-ea"/>
                <a:cs typeface="+mn-cs"/>
              </a:rPr>
              <a:t>to one deeply despised, abhorred by the nation, </a:t>
            </a:r>
          </a:p>
          <a:p>
            <a:pPr lvl="1"/>
            <a:r>
              <a:rPr lang="en-US" sz="1200" i="1" kern="1200" dirty="0">
                <a:solidFill>
                  <a:schemeClr val="tx1"/>
                </a:solidFill>
                <a:effectLst/>
                <a:latin typeface="+mn-lt"/>
                <a:ea typeface="+mn-ea"/>
                <a:cs typeface="+mn-cs"/>
              </a:rPr>
              <a:t>the servant of rulers: </a:t>
            </a:r>
          </a:p>
          <a:p>
            <a:pPr lvl="1"/>
            <a:r>
              <a:rPr lang="en-US" sz="1200" i="1" kern="1200" dirty="0">
                <a:solidFill>
                  <a:schemeClr val="tx1"/>
                </a:solidFill>
                <a:effectLst/>
                <a:latin typeface="+mn-lt"/>
                <a:ea typeface="+mn-ea"/>
                <a:cs typeface="+mn-cs"/>
              </a:rPr>
              <a:t>“Kings shall see and arise; </a:t>
            </a:r>
          </a:p>
          <a:p>
            <a:pPr lvl="1"/>
            <a:r>
              <a:rPr lang="en-US" sz="1200" i="1" kern="1200" dirty="0">
                <a:solidFill>
                  <a:schemeClr val="tx1"/>
                </a:solidFill>
                <a:effectLst/>
                <a:latin typeface="+mn-lt"/>
                <a:ea typeface="+mn-ea"/>
                <a:cs typeface="+mn-cs"/>
              </a:rPr>
              <a:t>princes, and they shall prostrate themselves; </a:t>
            </a:r>
          </a:p>
          <a:p>
            <a:pPr lvl="1"/>
            <a:r>
              <a:rPr lang="en-US" sz="1200" i="1" kern="1200" dirty="0">
                <a:solidFill>
                  <a:schemeClr val="tx1"/>
                </a:solidFill>
                <a:effectLst/>
                <a:latin typeface="+mn-lt"/>
                <a:ea typeface="+mn-ea"/>
                <a:cs typeface="+mn-cs"/>
              </a:rPr>
              <a:t>because of the </a:t>
            </a:r>
            <a:r>
              <a:rPr lang="en-US" sz="1200" i="1" kern="1200" cap="small" dirty="0">
                <a:solidFill>
                  <a:schemeClr val="tx1"/>
                </a:solidFill>
                <a:effectLst/>
                <a:latin typeface="+mn-lt"/>
                <a:ea typeface="+mn-ea"/>
                <a:cs typeface="+mn-cs"/>
              </a:rPr>
              <a:t>Lord</a:t>
            </a:r>
            <a:r>
              <a:rPr lang="en-US" sz="1200" i="1" kern="1200" dirty="0">
                <a:solidFill>
                  <a:schemeClr val="tx1"/>
                </a:solidFill>
                <a:effectLst/>
                <a:latin typeface="+mn-lt"/>
                <a:ea typeface="+mn-ea"/>
                <a:cs typeface="+mn-cs"/>
              </a:rPr>
              <a:t>, who is faithful, </a:t>
            </a:r>
          </a:p>
          <a:p>
            <a:pPr lvl="1"/>
            <a:r>
              <a:rPr lang="en-US" sz="1200" i="1" kern="1200" dirty="0">
                <a:solidFill>
                  <a:schemeClr val="tx1"/>
                </a:solidFill>
                <a:effectLst/>
                <a:latin typeface="+mn-lt"/>
                <a:ea typeface="+mn-ea"/>
                <a:cs typeface="+mn-cs"/>
              </a:rPr>
              <a:t>the Holy One of Israel, who has chosen you.” </a:t>
            </a:r>
          </a:p>
          <a:p>
            <a:pPr lvl="0"/>
            <a:r>
              <a:rPr lang="en-US" sz="1200" i="0" kern="1200" dirty="0">
                <a:solidFill>
                  <a:schemeClr val="tx1"/>
                </a:solidFill>
                <a:effectLst/>
                <a:latin typeface="+mn-lt"/>
                <a:ea typeface="+mn-ea"/>
                <a:cs typeface="+mn-cs"/>
              </a:rPr>
              <a:t>and</a:t>
            </a:r>
          </a:p>
          <a:p>
            <a:pPr lvl="1"/>
            <a:r>
              <a:rPr lang="en-US" sz="1200" b="0" kern="1200" dirty="0">
                <a:solidFill>
                  <a:schemeClr val="tx1"/>
                </a:solidFill>
                <a:effectLst/>
                <a:latin typeface="+mn-lt"/>
                <a:ea typeface="+mn-ea"/>
                <a:cs typeface="+mn-cs"/>
              </a:rPr>
              <a:t>Philippians 2:5–11</a:t>
            </a:r>
            <a:r>
              <a:rPr lang="en-GB" sz="1200" b="0" kern="1200" dirty="0">
                <a:solidFill>
                  <a:schemeClr val="tx1"/>
                </a:solidFill>
                <a:effectLst/>
                <a:latin typeface="+mn-lt"/>
                <a:ea typeface="+mn-ea"/>
                <a:cs typeface="+mn-cs"/>
              </a:rPr>
              <a:t> (ESV) </a:t>
            </a:r>
          </a:p>
          <a:p>
            <a:pPr lvl="1"/>
            <a:r>
              <a:rPr lang="en-GB" sz="1200" b="1" i="1" u="none" strike="noStrike" kern="1200" dirty="0">
                <a:solidFill>
                  <a:schemeClr val="tx1"/>
                </a:solidFill>
                <a:effectLst/>
                <a:latin typeface="+mn-lt"/>
                <a:ea typeface="+mn-ea"/>
                <a:cs typeface="+mn-cs"/>
              </a:rPr>
              <a:t>5</a:t>
            </a:r>
            <a:r>
              <a:rPr lang="en-GB" sz="1200" i="1" u="none" strike="noStrike"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Have this mind among yourselves, which is yours in Christ Jesus, </a:t>
            </a:r>
            <a:r>
              <a:rPr lang="en-GB" sz="1200" b="1" i="1" u="none" strike="noStrike" kern="1200" dirty="0">
                <a:solidFill>
                  <a:schemeClr val="tx1"/>
                </a:solidFill>
                <a:effectLst/>
                <a:latin typeface="+mn-lt"/>
                <a:ea typeface="+mn-ea"/>
                <a:cs typeface="+mn-cs"/>
              </a:rPr>
              <a:t>6</a:t>
            </a:r>
            <a:r>
              <a:rPr lang="en-GB" sz="1200" i="1" u="none" strike="noStrike"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who, though he was in the form of God, did not count equality with God a thing to be grasped, </a:t>
            </a:r>
            <a:r>
              <a:rPr lang="en-GB" sz="1200" b="1" i="1" u="none" strike="noStrike" kern="1200" dirty="0">
                <a:solidFill>
                  <a:schemeClr val="tx1"/>
                </a:solidFill>
                <a:effectLst/>
                <a:latin typeface="+mn-lt"/>
                <a:ea typeface="+mn-ea"/>
                <a:cs typeface="+mn-cs"/>
              </a:rPr>
              <a:t>7</a:t>
            </a:r>
            <a:r>
              <a:rPr lang="en-GB" sz="1200" i="1" u="none" strike="noStrike"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but emptied himself, by taking the form of a servant, being born in the likeness of men. </a:t>
            </a:r>
            <a:r>
              <a:rPr lang="en-GB" sz="1200" b="1" i="1" u="none" strike="noStrike" kern="1200" dirty="0">
                <a:solidFill>
                  <a:schemeClr val="tx1"/>
                </a:solidFill>
                <a:effectLst/>
                <a:latin typeface="+mn-lt"/>
                <a:ea typeface="+mn-ea"/>
                <a:cs typeface="+mn-cs"/>
              </a:rPr>
              <a:t>8</a:t>
            </a:r>
            <a:r>
              <a:rPr lang="en-GB" sz="1200" i="1" u="none" strike="noStrike"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And being found in human form, he humbled himself by becoming obedient to the point of death, even death on a cross. </a:t>
            </a:r>
            <a:r>
              <a:rPr lang="en-GB" sz="1200" b="1" i="1" u="none" strike="noStrike" kern="1200" dirty="0">
                <a:solidFill>
                  <a:schemeClr val="tx1"/>
                </a:solidFill>
                <a:effectLst/>
                <a:latin typeface="+mn-lt"/>
                <a:ea typeface="+mn-ea"/>
                <a:cs typeface="+mn-cs"/>
              </a:rPr>
              <a:t>9</a:t>
            </a:r>
            <a:r>
              <a:rPr lang="en-GB" sz="1200" i="1" u="none" strike="noStrike"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Therefore God has highly exalted him and bestowed on him the name that is above every name, </a:t>
            </a:r>
            <a:r>
              <a:rPr lang="en-GB" sz="1200" b="1" i="1" u="none" strike="noStrike" kern="1200" dirty="0">
                <a:solidFill>
                  <a:schemeClr val="tx1"/>
                </a:solidFill>
                <a:effectLst/>
                <a:latin typeface="+mn-lt"/>
                <a:ea typeface="+mn-ea"/>
                <a:cs typeface="+mn-cs"/>
              </a:rPr>
              <a:t>10</a:t>
            </a:r>
            <a:r>
              <a:rPr lang="en-GB" sz="1200" i="1" u="none" strike="noStrike"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so that at the name of Jesus every knee should bow, in heaven and on earth and under the earth, </a:t>
            </a:r>
            <a:r>
              <a:rPr lang="en-GB" sz="1200" b="1" i="1" u="none" strike="noStrike" kern="1200" dirty="0">
                <a:solidFill>
                  <a:schemeClr val="tx1"/>
                </a:solidFill>
                <a:effectLst/>
                <a:latin typeface="+mn-lt"/>
                <a:ea typeface="+mn-ea"/>
                <a:cs typeface="+mn-cs"/>
              </a:rPr>
              <a:t>11</a:t>
            </a:r>
            <a:r>
              <a:rPr lang="en-GB" sz="1200" i="1" u="none" strike="noStrike"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and every tongue confess that Jesus Christ is Lord, to the glory of God the Father. </a:t>
            </a:r>
          </a:p>
          <a:p>
            <a:endParaRPr lang="en-US" sz="1200" i="1" kern="1200" dirty="0">
              <a:solidFill>
                <a:schemeClr val="tx1"/>
              </a:solidFill>
              <a:effectLst/>
              <a:latin typeface="+mn-lt"/>
              <a:ea typeface="+mn-ea"/>
              <a:cs typeface="+mn-cs"/>
            </a:endParaRPr>
          </a:p>
          <a:p>
            <a:r>
              <a:rPr lang="en-US" dirty="0"/>
              <a:t>Now ALL authority. A mission for the whole world and a jurisdiction to match. It’s probably not a coincidence that this comes just before a set of commands.</a:t>
            </a:r>
          </a:p>
          <a:p>
            <a:endParaRPr lang="en-US" b="1" dirty="0"/>
          </a:p>
          <a:p>
            <a:r>
              <a:rPr lang="en-GB" b="1" dirty="0"/>
              <a:t>19 </a:t>
            </a:r>
            <a:r>
              <a:rPr lang="en-US" b="1" dirty="0"/>
              <a:t>Go therefore and make disciples of all nations, baptizing them in the name of the Father and of the Son and of the Holy Spirit, </a:t>
            </a:r>
            <a:r>
              <a:rPr lang="en-GB" b="1" dirty="0"/>
              <a:t>20 </a:t>
            </a:r>
            <a:r>
              <a:rPr lang="en-US" b="1" dirty="0"/>
              <a:t>teaching them to observe all that I have commanded you. </a:t>
            </a:r>
            <a:r>
              <a:rPr lang="en-US" b="0" dirty="0"/>
              <a:t>--This is a very dense sentence, thick with careful meaning.</a:t>
            </a:r>
            <a:br>
              <a:rPr lang="en-US" b="0" dirty="0"/>
            </a:br>
            <a:r>
              <a:rPr lang="en-US" b="0" dirty="0"/>
              <a:t>--Starting at the end of verse 20 because it tells us who this applies to: </a:t>
            </a:r>
            <a:r>
              <a:rPr lang="en-US" b="1" dirty="0"/>
              <a:t>teaching [new disciples] to observe all that I have commanded you. </a:t>
            </a:r>
            <a:r>
              <a:rPr lang="en-US" b="0" dirty="0"/>
              <a:t>By default (if there isn’t any huge grammatical or obvious practical reason why this </a:t>
            </a:r>
            <a:r>
              <a:rPr lang="en-US" b="0" i="1" dirty="0"/>
              <a:t>doesn’t</a:t>
            </a:r>
            <a:r>
              <a:rPr lang="en-US" b="0" i="0" dirty="0"/>
              <a:t> include the commands in these very verses) this means all the commands given here apply to all future disciples.</a:t>
            </a:r>
          </a:p>
          <a:p>
            <a:r>
              <a:rPr lang="en-US" b="0" i="0" dirty="0"/>
              <a:t>Let’s have a look at those commands:</a:t>
            </a:r>
            <a:endParaRPr lang="en-US" b="0" dirty="0"/>
          </a:p>
          <a:p>
            <a:r>
              <a:rPr lang="en-US" b="0" dirty="0"/>
              <a:t>--</a:t>
            </a:r>
            <a:r>
              <a:rPr lang="en-US" b="1" dirty="0"/>
              <a:t>Go</a:t>
            </a:r>
            <a:r>
              <a:rPr lang="en-US" b="0" dirty="0"/>
              <a:t> (not ‘come’ or ‘invite’) – this means getting close to non-Christians in their space, and inviting them to follow Jesus there, and discipling them in that context. It could be a phone call or a meet up with that person you are thinking of.</a:t>
            </a:r>
          </a:p>
          <a:p>
            <a:r>
              <a:rPr lang="en-US" b="0" dirty="0"/>
              <a:t>--</a:t>
            </a:r>
            <a:r>
              <a:rPr lang="en-US" b="1" dirty="0"/>
              <a:t>Therefore</a:t>
            </a:r>
            <a:r>
              <a:rPr lang="en-US" b="0" dirty="0"/>
              <a:t> – this indicates that the point of the command is Jesus new worldwide jurisdiction.</a:t>
            </a:r>
          </a:p>
          <a:p>
            <a:r>
              <a:rPr lang="en-US" b="0" dirty="0"/>
              <a:t>--</a:t>
            </a:r>
            <a:r>
              <a:rPr lang="en-US" b="1" dirty="0"/>
              <a:t>Make Disciples</a:t>
            </a:r>
            <a:r>
              <a:rPr lang="en-US" b="0" dirty="0"/>
              <a:t> (not “converts”, not “assenters” and not “laws to make people behave like Jesus followers”.) Make learners of Jesus. Make followers and </a:t>
            </a:r>
            <a:r>
              <a:rPr lang="en-US" b="0" dirty="0" err="1"/>
              <a:t>studyers</a:t>
            </a:r>
            <a:r>
              <a:rPr lang="en-US" b="0" dirty="0"/>
              <a:t> of Jesus. As v20, make </a:t>
            </a:r>
            <a:r>
              <a:rPr lang="en-US" b="0" dirty="0" err="1"/>
              <a:t>obeyers</a:t>
            </a:r>
            <a:r>
              <a:rPr lang="en-US" b="0" dirty="0"/>
              <a:t> of Jesus.</a:t>
            </a:r>
          </a:p>
          <a:p>
            <a:r>
              <a:rPr lang="en-US" b="0" dirty="0"/>
              <a:t>--</a:t>
            </a:r>
            <a:r>
              <a:rPr lang="en-US" b="1" dirty="0"/>
              <a:t>of all nations</a:t>
            </a:r>
            <a:r>
              <a:rPr lang="en-US" b="0" dirty="0"/>
              <a:t> – (not only of people in your own tribe or area or culture or nationality. Not only people you like. Not only people you think are ‘a good fit’ for the Christian community or who have something to contribute or who you want to marry. Not only people who don’t have a drug problem or an obvious sin issue. Don’t let your arms be opened less wide than Jesus’.) The nature of the following commands to baptize ‘them’ and teach ‘them’ (and apparently a change from neuter to masculine terms) indicates the primary focus is on making </a:t>
            </a:r>
            <a:r>
              <a:rPr lang="en-US" b="0" i="1" dirty="0" err="1"/>
              <a:t>making</a:t>
            </a:r>
            <a:r>
              <a:rPr lang="en-US" b="0" i="1" dirty="0"/>
              <a:t> disciples of many people in those nations</a:t>
            </a:r>
            <a:r>
              <a:rPr lang="en-US" b="0" i="0" dirty="0"/>
              <a:t>. However, I don’t think the scope is limited, and in a secondary sense I think transformation of the nations themselves is absolutely in view. I simply think it is in view as the intended result of winning people to Jesus who are living in those nations. Missionary work is hereby put on the table as something the apostles might do.</a:t>
            </a:r>
            <a:endParaRPr lang="en-US" b="0" dirty="0"/>
          </a:p>
          <a:p>
            <a:r>
              <a:rPr lang="en-US" b="0" dirty="0"/>
              <a:t>--</a:t>
            </a:r>
            <a:r>
              <a:rPr lang="en-US" b="1" dirty="0"/>
              <a:t>baptizing them in the name of the Father and of the Son and of the Holy Spirit</a:t>
            </a:r>
            <a:r>
              <a:rPr lang="en-US" b="0" dirty="0"/>
              <a:t> – are you ready to </a:t>
            </a:r>
            <a:r>
              <a:rPr lang="en-US" b="0" dirty="0" err="1"/>
              <a:t>baptise</a:t>
            </a:r>
            <a:r>
              <a:rPr lang="en-US" b="0" dirty="0"/>
              <a:t> a new disciple? Do you </a:t>
            </a:r>
            <a:r>
              <a:rPr lang="en-US" b="0" dirty="0" err="1"/>
              <a:t>realise</a:t>
            </a:r>
            <a:r>
              <a:rPr lang="en-US" b="0" dirty="0"/>
              <a:t> that no ‘special authority’ is ever needed in the new testament, and in fact every time it comes up it is the ‘ordinary disciples’ and not the superstars (</a:t>
            </a:r>
            <a:r>
              <a:rPr lang="en-US" b="0" dirty="0" err="1"/>
              <a:t>eg</a:t>
            </a:r>
            <a:r>
              <a:rPr lang="en-US" b="0" dirty="0"/>
              <a:t> Jesus or Paul) who are doing the baptizing? Have you been shown how? If not, perhaps find out!</a:t>
            </a:r>
          </a:p>
          <a:p>
            <a:r>
              <a:rPr lang="en-US" b="0" dirty="0"/>
              <a:t>--</a:t>
            </a:r>
            <a:r>
              <a:rPr lang="en-US" b="1" dirty="0"/>
              <a:t>teaching them to observe all that I have commanded you</a:t>
            </a:r>
            <a:r>
              <a:rPr lang="en-US" b="0" dirty="0"/>
              <a:t> (observe/obey, not just “know”) – *Despite not expecting perfection from his followers, Jesus does expect </a:t>
            </a:r>
            <a:r>
              <a:rPr lang="en-US" b="0" i="1" dirty="0"/>
              <a:t>obedience</a:t>
            </a:r>
            <a:r>
              <a:rPr lang="en-US" b="0" i="0" dirty="0"/>
              <a:t>. All disciples are to be taught to </a:t>
            </a:r>
            <a:r>
              <a:rPr lang="en-US" b="0" i="1" dirty="0"/>
              <a:t>obey</a:t>
            </a:r>
            <a:r>
              <a:rPr lang="en-US" b="0" i="0" dirty="0"/>
              <a:t> his commands, not merely to </a:t>
            </a:r>
            <a:r>
              <a:rPr lang="en-US" b="0" i="1" dirty="0"/>
              <a:t>know </a:t>
            </a:r>
            <a:r>
              <a:rPr lang="en-US" b="0" i="0" dirty="0"/>
              <a:t>his commands.</a:t>
            </a:r>
          </a:p>
          <a:p>
            <a:endParaRPr lang="en-US" b="0" i="0" dirty="0"/>
          </a:p>
          <a:p>
            <a:r>
              <a:rPr lang="en-US" b="0" i="0" dirty="0"/>
              <a:t>And lastly the second half of verse 20:</a:t>
            </a:r>
          </a:p>
          <a:p>
            <a:r>
              <a:rPr lang="en-US" b="1" dirty="0"/>
              <a:t>And behold, I am with you always, to the end of the age.”</a:t>
            </a:r>
            <a:endParaRPr lang="en-US" b="0" dirty="0"/>
          </a:p>
          <a:p>
            <a:r>
              <a:rPr lang="en-US" b="0" dirty="0"/>
              <a:t>This is of course a great message of comfort. Yet it is also a reminder that those disciples need to be taught to connect directly with Jesus, not just to obey him ‘at a distance’. Indeed, we can’t obey him without his help so we need to remain in his presence.</a:t>
            </a:r>
          </a:p>
          <a:p>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u="sng" dirty="0"/>
              <a:t>Application:</a:t>
            </a:r>
          </a:p>
          <a:p>
            <a:r>
              <a:rPr lang="en-US" b="0" dirty="0"/>
              <a:t>There will be something in here that challenges us. It might be different per person.</a:t>
            </a:r>
          </a:p>
          <a:p>
            <a:r>
              <a:rPr lang="en-US" b="0" u="none" dirty="0"/>
              <a:t>Make a note: what is something you think Jesus is calling you to obey? When can you start?</a:t>
            </a:r>
            <a:br>
              <a:rPr lang="en-US" b="0" u="none" dirty="0"/>
            </a:br>
            <a:r>
              <a:rPr lang="en-US" b="0" u="none" dirty="0"/>
              <a:t>Tell the person next to you what it is and when you are planning to do it.</a:t>
            </a:r>
          </a:p>
        </p:txBody>
      </p:sp>
      <p:sp>
        <p:nvSpPr>
          <p:cNvPr id="4" name="Slide Number Placeholder 3"/>
          <p:cNvSpPr>
            <a:spLocks noGrp="1"/>
          </p:cNvSpPr>
          <p:nvPr>
            <p:ph type="sldNum" sz="quarter" idx="5"/>
          </p:nvPr>
        </p:nvSpPr>
        <p:spPr/>
        <p:txBody>
          <a:bodyPr/>
          <a:lstStyle/>
          <a:p>
            <a:fld id="{13D0A61F-03A0-45DC-BA28-DB5C07F51853}" type="slidenum">
              <a:rPr lang="en-GB" smtClean="0"/>
              <a:t>4</a:t>
            </a:fld>
            <a:endParaRPr lang="en-GB"/>
          </a:p>
        </p:txBody>
      </p:sp>
    </p:spTree>
    <p:extLst>
      <p:ext uri="{BB962C8B-B14F-4D97-AF65-F5344CB8AC3E}">
        <p14:creationId xmlns:p14="http://schemas.microsoft.com/office/powerpoint/2010/main" val="16719784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txBody>
            <a:bodyPr/>
            <a:lstStyle/>
            <a:p>
              <a:endParaRPr lang="en-GB"/>
            </a:p>
          </p:txBody>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txBody>
            <a:bodyPr/>
            <a:lstStyle/>
            <a:p>
              <a:endParaRPr lang="en-GB"/>
            </a:p>
          </p:txBody>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txBody>
            <a:bodyPr/>
            <a:lstStyle/>
            <a:p>
              <a:endParaRPr lang="en-GB"/>
            </a:p>
          </p:txBody>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txBody>
            <a:bodyPr/>
            <a:lstStyle/>
            <a:p>
              <a:endParaRPr lang="en-GB"/>
            </a:p>
          </p:txBody>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txBody>
            <a:bodyPr/>
            <a:lstStyle/>
            <a:p>
              <a:endParaRPr lang="en-GB"/>
            </a:p>
          </p:txBody>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txBody>
            <a:bodyPr/>
            <a:lstStyle/>
            <a:p>
              <a:endParaRPr lang="en-GB"/>
            </a:p>
          </p:txBody>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9/19/2026</a:t>
            </a:fld>
            <a:endParaRPr lang="en-US" dirty="0"/>
          </a:p>
        </p:txBody>
      </p:sp>
      <p:sp>
        <p:nvSpPr>
          <p:cNvPr id="5" name="Footer Placeholder 4"/>
          <p:cNvSpPr>
            <a:spLocks noGrp="1"/>
          </p:cNvSpPr>
          <p:nvPr>
            <p:ph type="ftr" sz="quarter" idx="11"/>
          </p:nvPr>
        </p:nvSpPr>
        <p:spPr>
          <a:xfrm>
            <a:off x="5332412" y="5883275"/>
            <a:ext cx="4324044" cy="365125"/>
          </a:xfrm>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9/19/2026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951856" y="5867131"/>
            <a:ext cx="5511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9/19/2026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9/19/2026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9/19/2026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9/19/2026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9/19/2026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9/19/2026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9/19/2026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9/19/2026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9/19/2026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9/19/2026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9/19/2026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9/19/2026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9/19/2026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9/19/2026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9/19/2026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GB"/>
            </a:p>
          </p:txBody>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GB"/>
            </a:p>
          </p:txBody>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GB"/>
            </a:p>
          </p:txBody>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GB"/>
            </a:p>
          </p:txBody>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GB"/>
            </a:p>
          </p:txBody>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GB"/>
            </a:p>
          </p:txBody>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9/19/2026</a:t>
            </a:fld>
            <a:endParaRPr lang="en-US" dirty="0"/>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64137E-94A2-4342-B471-DA42BED17C59}"/>
              </a:ext>
            </a:extLst>
          </p:cNvPr>
          <p:cNvSpPr>
            <a:spLocks noGrp="1"/>
          </p:cNvSpPr>
          <p:nvPr>
            <p:ph type="ctrTitle"/>
          </p:nvPr>
        </p:nvSpPr>
        <p:spPr/>
        <p:txBody>
          <a:bodyPr>
            <a:noAutofit/>
          </a:bodyPr>
          <a:lstStyle/>
          <a:p>
            <a:r>
              <a:rPr lang="en-GB" sz="9600" dirty="0"/>
              <a:t>Go!</a:t>
            </a:r>
          </a:p>
        </p:txBody>
      </p:sp>
      <p:sp>
        <p:nvSpPr>
          <p:cNvPr id="3" name="Subtitle 2">
            <a:extLst>
              <a:ext uri="{FF2B5EF4-FFF2-40B4-BE49-F238E27FC236}">
                <a16:creationId xmlns:a16="http://schemas.microsoft.com/office/drawing/2014/main" id="{F2609A69-1F04-752D-CF4E-531F189C03AD}"/>
              </a:ext>
            </a:extLst>
          </p:cNvPr>
          <p:cNvSpPr>
            <a:spLocks noGrp="1"/>
          </p:cNvSpPr>
          <p:nvPr>
            <p:ph type="subTitle" idx="1"/>
          </p:nvPr>
        </p:nvSpPr>
        <p:spPr/>
        <p:txBody>
          <a:bodyPr>
            <a:normAutofit/>
          </a:bodyPr>
          <a:lstStyle/>
          <a:p>
            <a:r>
              <a:rPr lang="en-GB" sz="4000" dirty="0"/>
              <a:t>Matthew chapter 28</a:t>
            </a:r>
          </a:p>
        </p:txBody>
      </p:sp>
    </p:spTree>
    <p:extLst>
      <p:ext uri="{BB962C8B-B14F-4D97-AF65-F5344CB8AC3E}">
        <p14:creationId xmlns:p14="http://schemas.microsoft.com/office/powerpoint/2010/main" val="39595923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4055A-73EA-2C81-CD49-F7678C6FDC0F}"/>
              </a:ext>
            </a:extLst>
          </p:cNvPr>
          <p:cNvSpPr>
            <a:spLocks noGrp="1"/>
          </p:cNvSpPr>
          <p:nvPr>
            <p:ph type="title"/>
          </p:nvPr>
        </p:nvSpPr>
        <p:spPr>
          <a:xfrm>
            <a:off x="1235319" y="-580623"/>
            <a:ext cx="10018713" cy="1581383"/>
          </a:xfrm>
        </p:spPr>
        <p:txBody>
          <a:bodyPr>
            <a:normAutofit/>
          </a:bodyPr>
          <a:lstStyle/>
          <a:p>
            <a:r>
              <a:rPr lang="en-GB" sz="3600" dirty="0"/>
              <a:t>Differences in the Gospel Accounts</a:t>
            </a:r>
          </a:p>
        </p:txBody>
      </p:sp>
      <p:sp>
        <p:nvSpPr>
          <p:cNvPr id="3" name="TextBox 2">
            <a:extLst>
              <a:ext uri="{FF2B5EF4-FFF2-40B4-BE49-F238E27FC236}">
                <a16:creationId xmlns:a16="http://schemas.microsoft.com/office/drawing/2014/main" id="{4558BB82-F23B-2BFF-D311-CC91BF42546E}"/>
              </a:ext>
            </a:extLst>
          </p:cNvPr>
          <p:cNvSpPr txBox="1"/>
          <p:nvPr/>
        </p:nvSpPr>
        <p:spPr>
          <a:xfrm>
            <a:off x="0" y="447040"/>
            <a:ext cx="4221480" cy="3600986"/>
          </a:xfrm>
          <a:prstGeom prst="rect">
            <a:avLst/>
          </a:prstGeom>
          <a:solidFill>
            <a:srgbClr val="F0F9FE"/>
          </a:solidFill>
        </p:spPr>
        <p:txBody>
          <a:bodyPr wrap="square" rtlCol="0">
            <a:spAutoFit/>
          </a:bodyPr>
          <a:lstStyle/>
          <a:p>
            <a:pPr lvl="0"/>
            <a:r>
              <a:rPr lang="en-US" sz="1200" b="1" dirty="0"/>
              <a:t>Matthew 28:1–10</a:t>
            </a:r>
            <a:r>
              <a:rPr lang="en-GB" sz="1200" b="1" dirty="0"/>
              <a:t> (ESV)</a:t>
            </a:r>
            <a:r>
              <a:rPr lang="en-GB" sz="1200" dirty="0"/>
              <a:t> </a:t>
            </a:r>
          </a:p>
          <a:p>
            <a:pPr lvl="0"/>
            <a:r>
              <a:rPr lang="en-GB" sz="1200" b="1" dirty="0"/>
              <a:t>1</a:t>
            </a:r>
            <a:r>
              <a:rPr lang="en-GB" sz="1200" dirty="0"/>
              <a:t> </a:t>
            </a:r>
            <a:r>
              <a:rPr lang="en-US" sz="1200" dirty="0"/>
              <a:t>Now after the Sabbath, </a:t>
            </a:r>
            <a:r>
              <a:rPr lang="en-US" sz="1200" b="1" dirty="0"/>
              <a:t>toward the dawn </a:t>
            </a:r>
            <a:r>
              <a:rPr lang="en-US" sz="1200" dirty="0"/>
              <a:t>of the first day of the week, </a:t>
            </a:r>
            <a:r>
              <a:rPr lang="en-US" sz="1200" b="1" dirty="0"/>
              <a:t>Mary Magdalene and the other Mary went to see the tomb</a:t>
            </a:r>
            <a:r>
              <a:rPr lang="en-US" sz="1200" dirty="0"/>
              <a:t>. </a:t>
            </a:r>
            <a:r>
              <a:rPr lang="en-GB" sz="1200" b="1" dirty="0"/>
              <a:t>2</a:t>
            </a:r>
            <a:r>
              <a:rPr lang="en-GB" sz="1200" dirty="0"/>
              <a:t> </a:t>
            </a:r>
            <a:r>
              <a:rPr lang="en-US" sz="1200" dirty="0"/>
              <a:t>And behold, there was a great earthquake, for an angel of the Lord descended from heaven and came and rolled back the stone and sat on it. </a:t>
            </a:r>
            <a:r>
              <a:rPr lang="en-GB" sz="1200" b="1" dirty="0"/>
              <a:t>3</a:t>
            </a:r>
            <a:r>
              <a:rPr lang="en-GB" sz="1200" dirty="0"/>
              <a:t> </a:t>
            </a:r>
            <a:r>
              <a:rPr lang="en-US" sz="1200" dirty="0"/>
              <a:t>His appearance was like lightning, and his clothing white as snow. </a:t>
            </a:r>
            <a:r>
              <a:rPr lang="en-GB" sz="1200" b="1" dirty="0"/>
              <a:t>4</a:t>
            </a:r>
            <a:r>
              <a:rPr lang="en-GB" sz="1200" dirty="0"/>
              <a:t> </a:t>
            </a:r>
            <a:r>
              <a:rPr lang="en-US" sz="1200" dirty="0"/>
              <a:t>And for fear of him the guards trembled and became like dead men. </a:t>
            </a:r>
            <a:r>
              <a:rPr lang="en-GB" sz="1200" b="1" dirty="0"/>
              <a:t>5</a:t>
            </a:r>
            <a:r>
              <a:rPr lang="en-GB" sz="1200" dirty="0"/>
              <a:t> </a:t>
            </a:r>
            <a:r>
              <a:rPr lang="en-US" sz="1200" dirty="0"/>
              <a:t>But the angel said to the women, “Do not be afraid, for I know that you seek Jesus who was crucified. </a:t>
            </a:r>
            <a:r>
              <a:rPr lang="en-GB" sz="1200" b="1" dirty="0"/>
              <a:t>6</a:t>
            </a:r>
            <a:r>
              <a:rPr lang="en-GB" sz="1200" dirty="0"/>
              <a:t> </a:t>
            </a:r>
            <a:r>
              <a:rPr lang="en-US" sz="1200" dirty="0"/>
              <a:t>He is not here, for he has risen, as he said. Come, see the place where he lay. </a:t>
            </a:r>
            <a:r>
              <a:rPr lang="en-GB" sz="1200" b="1" dirty="0"/>
              <a:t>7</a:t>
            </a:r>
            <a:r>
              <a:rPr lang="en-GB" sz="1200" dirty="0"/>
              <a:t> </a:t>
            </a:r>
            <a:r>
              <a:rPr lang="en-US" sz="1200" dirty="0"/>
              <a:t>Then go quickly and tell his disciples that he has risen from the dead, and behold, he is going before you to Galilee; there you will see him. See, I have told you.” </a:t>
            </a:r>
            <a:r>
              <a:rPr lang="en-GB" sz="1200" b="1" dirty="0"/>
              <a:t>8</a:t>
            </a:r>
            <a:r>
              <a:rPr lang="en-GB" sz="1200" dirty="0"/>
              <a:t> </a:t>
            </a:r>
            <a:r>
              <a:rPr lang="en-US" sz="1200" dirty="0"/>
              <a:t>So </a:t>
            </a:r>
            <a:r>
              <a:rPr lang="en-US" sz="1200" b="1" dirty="0"/>
              <a:t>they departed quickly from the tomb with fear and great joy, and ran to tell his disciples</a:t>
            </a:r>
            <a:r>
              <a:rPr lang="en-US" sz="1200" dirty="0"/>
              <a:t>. </a:t>
            </a:r>
            <a:r>
              <a:rPr lang="en-GB" sz="1200" b="1" dirty="0"/>
              <a:t>9</a:t>
            </a:r>
            <a:r>
              <a:rPr lang="en-GB" sz="1200" dirty="0"/>
              <a:t> </a:t>
            </a:r>
            <a:r>
              <a:rPr lang="en-US" sz="1200" dirty="0"/>
              <a:t>And behold, </a:t>
            </a:r>
            <a:r>
              <a:rPr lang="en-US" sz="1200" b="1" dirty="0"/>
              <a:t>Jesus met them</a:t>
            </a:r>
            <a:r>
              <a:rPr lang="en-US" sz="1200" dirty="0"/>
              <a:t> and said, “Greetings!” And they came up and took hold of his feet and worshiped him. </a:t>
            </a:r>
            <a:r>
              <a:rPr lang="en-GB" sz="1200" b="1" dirty="0"/>
              <a:t>10</a:t>
            </a:r>
            <a:r>
              <a:rPr lang="en-GB" sz="1200" dirty="0"/>
              <a:t> </a:t>
            </a:r>
            <a:r>
              <a:rPr lang="en-US" sz="1200" dirty="0"/>
              <a:t>Then Jesus said to them, “Do not be afraid; go and tell my brothers to go to Galilee, and there they will see me.” </a:t>
            </a:r>
            <a:endParaRPr lang="en-GB" sz="1200" dirty="0"/>
          </a:p>
        </p:txBody>
      </p:sp>
      <p:sp>
        <p:nvSpPr>
          <p:cNvPr id="5" name="TextBox 4">
            <a:extLst>
              <a:ext uri="{FF2B5EF4-FFF2-40B4-BE49-F238E27FC236}">
                <a16:creationId xmlns:a16="http://schemas.microsoft.com/office/drawing/2014/main" id="{2394F086-C3DF-F786-E1E2-E7AD7D618E29}"/>
              </a:ext>
            </a:extLst>
          </p:cNvPr>
          <p:cNvSpPr txBox="1"/>
          <p:nvPr/>
        </p:nvSpPr>
        <p:spPr>
          <a:xfrm>
            <a:off x="0" y="3987066"/>
            <a:ext cx="5186680" cy="3046988"/>
          </a:xfrm>
          <a:prstGeom prst="rect">
            <a:avLst/>
          </a:prstGeom>
          <a:solidFill>
            <a:srgbClr val="F0F9FE"/>
          </a:solidFill>
        </p:spPr>
        <p:txBody>
          <a:bodyPr wrap="square" rtlCol="0">
            <a:spAutoFit/>
          </a:bodyPr>
          <a:lstStyle/>
          <a:p>
            <a:pPr lvl="0">
              <a:buNone/>
            </a:pPr>
            <a:r>
              <a:rPr lang="en-US" sz="1200" b="1" dirty="0"/>
              <a:t>Mark 16:1–9</a:t>
            </a:r>
            <a:r>
              <a:rPr lang="en-GB" sz="1200" b="1" dirty="0"/>
              <a:t> (ESV)</a:t>
            </a:r>
            <a:r>
              <a:rPr lang="en-GB" sz="1200" dirty="0"/>
              <a:t> </a:t>
            </a:r>
          </a:p>
          <a:p>
            <a:pPr lvl="0">
              <a:buNone/>
            </a:pPr>
            <a:r>
              <a:rPr lang="en-GB" sz="1200" b="1" dirty="0"/>
              <a:t>1</a:t>
            </a:r>
            <a:r>
              <a:rPr lang="en-GB" sz="1200" dirty="0"/>
              <a:t> </a:t>
            </a:r>
            <a:r>
              <a:rPr lang="en-US" sz="1200" dirty="0"/>
              <a:t>When the Sabbath was past, Mary Magdalene, Mary the mother of James, and Salome bought spices, so that they might go and anoint him. </a:t>
            </a:r>
            <a:r>
              <a:rPr lang="en-GB" sz="1200" b="1" dirty="0"/>
              <a:t>2</a:t>
            </a:r>
            <a:r>
              <a:rPr lang="en-GB" sz="1200" dirty="0"/>
              <a:t> </a:t>
            </a:r>
            <a:r>
              <a:rPr lang="en-US" sz="1200" dirty="0"/>
              <a:t>And </a:t>
            </a:r>
            <a:r>
              <a:rPr lang="en-US" sz="1200" b="1" dirty="0"/>
              <a:t>very early on the first day of the week, when the sun had risen, they went to the tomb</a:t>
            </a:r>
            <a:r>
              <a:rPr lang="en-US" sz="1200" dirty="0"/>
              <a:t>. </a:t>
            </a:r>
            <a:r>
              <a:rPr lang="en-GB" sz="1200" b="1" dirty="0"/>
              <a:t>3</a:t>
            </a:r>
            <a:r>
              <a:rPr lang="en-GB" sz="1200" dirty="0"/>
              <a:t> </a:t>
            </a:r>
            <a:r>
              <a:rPr lang="en-US" sz="1200" dirty="0"/>
              <a:t>And they were saying to one another, “Who will roll away the stone for us from the entrance of the tomb?” </a:t>
            </a:r>
            <a:r>
              <a:rPr lang="en-GB" sz="1200" b="1" dirty="0"/>
              <a:t>4</a:t>
            </a:r>
            <a:r>
              <a:rPr lang="en-GB" sz="1200" dirty="0"/>
              <a:t> </a:t>
            </a:r>
            <a:r>
              <a:rPr lang="en-US" sz="1200" dirty="0"/>
              <a:t>And looking up, they saw that the stone had been rolled back—it was very large. </a:t>
            </a:r>
            <a:r>
              <a:rPr lang="en-GB" sz="1200" b="1" dirty="0"/>
              <a:t>5</a:t>
            </a:r>
            <a:r>
              <a:rPr lang="en-GB" sz="1200" dirty="0"/>
              <a:t> </a:t>
            </a:r>
            <a:r>
              <a:rPr lang="en-US" sz="1200" dirty="0"/>
              <a:t>And entering the tomb, they saw a young man sitting on the right side, dressed in a white robe, and they were alarmed. </a:t>
            </a:r>
            <a:r>
              <a:rPr lang="en-GB" sz="1200" b="1" dirty="0"/>
              <a:t>6</a:t>
            </a:r>
            <a:r>
              <a:rPr lang="en-GB" sz="1200" dirty="0"/>
              <a:t> </a:t>
            </a:r>
            <a:r>
              <a:rPr lang="en-US" sz="1200" dirty="0"/>
              <a:t>And he said to them, “Do not be alarmed. You seek Jesus of Nazareth, who was crucified. He has risen; he is not here. See the place where they laid him. </a:t>
            </a:r>
            <a:r>
              <a:rPr lang="en-GB" sz="1200" b="1" dirty="0"/>
              <a:t>7</a:t>
            </a:r>
            <a:r>
              <a:rPr lang="en-GB" sz="1200" dirty="0"/>
              <a:t> </a:t>
            </a:r>
            <a:r>
              <a:rPr lang="en-US" sz="1200" dirty="0"/>
              <a:t>But go, tell his disciples and Peter that he is going before you to Galilee. There you will see him, just as he told you.” </a:t>
            </a:r>
            <a:r>
              <a:rPr lang="en-GB" sz="1200" b="1" dirty="0"/>
              <a:t>8</a:t>
            </a:r>
            <a:r>
              <a:rPr lang="en-GB" sz="1200" dirty="0"/>
              <a:t> </a:t>
            </a:r>
            <a:r>
              <a:rPr lang="en-US" sz="1200" dirty="0"/>
              <a:t>And they went out and fled from the tomb, for trembling and astonishment had seized them, and they said nothing to anyone, for they were afraid. </a:t>
            </a:r>
          </a:p>
          <a:p>
            <a:pPr lvl="0">
              <a:buNone/>
            </a:pPr>
            <a:r>
              <a:rPr lang="en-GB" sz="1200" b="1" dirty="0"/>
              <a:t>9</a:t>
            </a:r>
            <a:r>
              <a:rPr lang="en-GB" sz="1200" dirty="0"/>
              <a:t> </a:t>
            </a:r>
            <a:r>
              <a:rPr lang="en-US" sz="1200" dirty="0"/>
              <a:t>[[Now when he rose early on the first day of the week, he appeared first to Mary Magdalene, from whom he had cast out seven demons…]]</a:t>
            </a:r>
            <a:endParaRPr lang="en-GB" sz="1200" dirty="0"/>
          </a:p>
        </p:txBody>
      </p:sp>
      <p:sp>
        <p:nvSpPr>
          <p:cNvPr id="9" name="TextBox 8">
            <a:extLst>
              <a:ext uri="{FF2B5EF4-FFF2-40B4-BE49-F238E27FC236}">
                <a16:creationId xmlns:a16="http://schemas.microsoft.com/office/drawing/2014/main" id="{23A48B2E-3AC2-ADBD-3F7D-5FEBD1038A22}"/>
              </a:ext>
            </a:extLst>
          </p:cNvPr>
          <p:cNvSpPr txBox="1"/>
          <p:nvPr/>
        </p:nvSpPr>
        <p:spPr>
          <a:xfrm>
            <a:off x="4221480" y="447040"/>
            <a:ext cx="7970520" cy="3785652"/>
          </a:xfrm>
          <a:prstGeom prst="rect">
            <a:avLst/>
          </a:prstGeom>
          <a:solidFill>
            <a:srgbClr val="F0F9FE"/>
          </a:solidFill>
        </p:spPr>
        <p:txBody>
          <a:bodyPr wrap="square" rtlCol="0">
            <a:spAutoFit/>
          </a:bodyPr>
          <a:lstStyle/>
          <a:p>
            <a:pPr lvl="0">
              <a:buNone/>
            </a:pPr>
            <a:r>
              <a:rPr lang="en-US" sz="1200" b="1" dirty="0"/>
              <a:t>John 20:1–18</a:t>
            </a:r>
            <a:r>
              <a:rPr lang="en-GB" sz="1200" b="1" dirty="0"/>
              <a:t> (ESV)</a:t>
            </a:r>
            <a:r>
              <a:rPr lang="en-GB" sz="1200" dirty="0"/>
              <a:t> </a:t>
            </a:r>
          </a:p>
          <a:p>
            <a:pPr lvl="0">
              <a:buNone/>
            </a:pPr>
            <a:r>
              <a:rPr lang="en-GB" sz="1200" b="1" dirty="0"/>
              <a:t>1</a:t>
            </a:r>
            <a:r>
              <a:rPr lang="en-GB" sz="1200" dirty="0"/>
              <a:t> </a:t>
            </a:r>
            <a:r>
              <a:rPr lang="en-US" sz="1200" dirty="0"/>
              <a:t>Now on the first day of the week </a:t>
            </a:r>
            <a:r>
              <a:rPr lang="en-US" sz="1200" b="1" dirty="0"/>
              <a:t>Mary Magdalene came to the tomb early, while it was still dark, and saw that the stone had been taken away from the tomb</a:t>
            </a:r>
            <a:r>
              <a:rPr lang="en-US" sz="1200" dirty="0"/>
              <a:t>. </a:t>
            </a:r>
            <a:r>
              <a:rPr lang="en-GB" sz="1200" b="1" dirty="0"/>
              <a:t>2</a:t>
            </a:r>
            <a:r>
              <a:rPr lang="en-GB" sz="1200" dirty="0"/>
              <a:t> </a:t>
            </a:r>
            <a:r>
              <a:rPr lang="en-US" sz="1200" dirty="0"/>
              <a:t>So she ran and went to Simon Peter and the other disciple, the one whom Jesus loved, and said to them, “They have taken the Lord out of the tomb, and we do not know where they have laid him.” </a:t>
            </a:r>
            <a:r>
              <a:rPr lang="en-GB" sz="1200" b="1" dirty="0"/>
              <a:t>3</a:t>
            </a:r>
            <a:r>
              <a:rPr lang="en-GB" sz="1200" dirty="0"/>
              <a:t> </a:t>
            </a:r>
            <a:r>
              <a:rPr lang="en-US" sz="1200" dirty="0"/>
              <a:t>So Peter went out with the other disciple, and they were going toward the tomb. </a:t>
            </a:r>
            <a:r>
              <a:rPr lang="en-GB" sz="1200" b="1" dirty="0"/>
              <a:t>4</a:t>
            </a:r>
            <a:r>
              <a:rPr lang="en-GB" sz="1200" dirty="0"/>
              <a:t> </a:t>
            </a:r>
            <a:r>
              <a:rPr lang="en-US" sz="1200" dirty="0"/>
              <a:t>Both of them were running together, but the other disciple outran Peter and reached the tomb first. </a:t>
            </a:r>
            <a:r>
              <a:rPr lang="en-GB" sz="1200" b="1" dirty="0"/>
              <a:t>5</a:t>
            </a:r>
            <a:r>
              <a:rPr lang="en-GB" sz="1200" dirty="0"/>
              <a:t> </a:t>
            </a:r>
            <a:r>
              <a:rPr lang="en-US" sz="1200" dirty="0"/>
              <a:t>And stooping to look in, he saw the linen cloths lying there, but he did not go in. </a:t>
            </a:r>
            <a:r>
              <a:rPr lang="en-GB" sz="1200" b="1" dirty="0"/>
              <a:t>6</a:t>
            </a:r>
            <a:r>
              <a:rPr lang="en-GB" sz="1200" dirty="0"/>
              <a:t> </a:t>
            </a:r>
            <a:r>
              <a:rPr lang="en-US" sz="1200" dirty="0"/>
              <a:t>Then Simon Peter came, following him, and went into the tomb. He saw the linen cloths lying there, </a:t>
            </a:r>
            <a:r>
              <a:rPr lang="en-GB" sz="1200" b="1" dirty="0"/>
              <a:t>7</a:t>
            </a:r>
            <a:r>
              <a:rPr lang="en-GB" sz="1200" dirty="0"/>
              <a:t> </a:t>
            </a:r>
            <a:r>
              <a:rPr lang="en-US" sz="1200" dirty="0"/>
              <a:t>and the face cloth, which had been on Jesus’ head, not lying with the linen cloths but folded up in a place by itself. </a:t>
            </a:r>
            <a:r>
              <a:rPr lang="en-GB" sz="1200" b="1" dirty="0"/>
              <a:t>8</a:t>
            </a:r>
            <a:r>
              <a:rPr lang="en-GB" sz="1200" dirty="0"/>
              <a:t> </a:t>
            </a:r>
            <a:r>
              <a:rPr lang="en-US" sz="1200" dirty="0"/>
              <a:t>Then the other disciple, who had reached the tomb first, also went in, and he saw and believed; </a:t>
            </a:r>
            <a:r>
              <a:rPr lang="en-GB" sz="1200" b="1" dirty="0"/>
              <a:t>9</a:t>
            </a:r>
            <a:r>
              <a:rPr lang="en-GB" sz="1200" dirty="0"/>
              <a:t> </a:t>
            </a:r>
            <a:r>
              <a:rPr lang="en-US" sz="1200" dirty="0"/>
              <a:t>for as yet they did not understand the Scripture, that he must rise from the dead. </a:t>
            </a:r>
            <a:r>
              <a:rPr lang="en-GB" sz="1200" b="1" dirty="0"/>
              <a:t>10</a:t>
            </a:r>
            <a:r>
              <a:rPr lang="en-GB" sz="1200" dirty="0"/>
              <a:t> </a:t>
            </a:r>
            <a:r>
              <a:rPr lang="en-US" sz="1200" dirty="0"/>
              <a:t>Then the disciples went back to their homes. </a:t>
            </a:r>
          </a:p>
          <a:p>
            <a:pPr lvl="0">
              <a:buNone/>
            </a:pPr>
            <a:r>
              <a:rPr lang="en-GB" sz="1200" b="1" dirty="0"/>
              <a:t>11 </a:t>
            </a:r>
            <a:r>
              <a:rPr lang="en-US" sz="1200" b="1" dirty="0"/>
              <a:t>But Mary stood weeping outside the tomb, and as she wept she stooped to look into the tomb. </a:t>
            </a:r>
            <a:r>
              <a:rPr lang="en-GB" sz="1200" b="1" dirty="0"/>
              <a:t>12 </a:t>
            </a:r>
            <a:r>
              <a:rPr lang="en-US" sz="1200" b="1" dirty="0"/>
              <a:t>And she saw two angels in white</a:t>
            </a:r>
            <a:r>
              <a:rPr lang="en-US" sz="1200" dirty="0"/>
              <a:t>, sitting where the body of Jesus had lain, one at the head and one at the feet. </a:t>
            </a:r>
            <a:r>
              <a:rPr lang="en-GB" sz="1200" b="1" dirty="0"/>
              <a:t>13</a:t>
            </a:r>
            <a:r>
              <a:rPr lang="en-GB" sz="1200" dirty="0"/>
              <a:t> </a:t>
            </a:r>
            <a:r>
              <a:rPr lang="en-US" sz="1200" dirty="0"/>
              <a:t>They said to her, “Woman, why are you weeping?” She said to them, “They have taken away my Lord, and I do not know where they have laid him.” </a:t>
            </a:r>
            <a:r>
              <a:rPr lang="en-GB" sz="1200" b="1" dirty="0"/>
              <a:t>14</a:t>
            </a:r>
            <a:r>
              <a:rPr lang="en-GB" sz="1200" dirty="0"/>
              <a:t> </a:t>
            </a:r>
            <a:r>
              <a:rPr lang="en-US" sz="1200" dirty="0"/>
              <a:t>Having said this, she turned around and saw Jesus standing, but she did not know that it was Jesus. </a:t>
            </a:r>
            <a:r>
              <a:rPr lang="en-GB" sz="1200" b="1" dirty="0"/>
              <a:t>15</a:t>
            </a:r>
            <a:r>
              <a:rPr lang="en-GB" sz="1200" dirty="0"/>
              <a:t> </a:t>
            </a:r>
            <a:r>
              <a:rPr lang="en-US" sz="1200" dirty="0"/>
              <a:t>Jesus said to her, “Woman, why are you weeping? Whom are you seeking?” Supposing him to be the gardener, she said to him, “Sir, if you have carried him away, tell me where you have laid him, and I will take him away.” </a:t>
            </a:r>
            <a:r>
              <a:rPr lang="en-GB" sz="1200" b="1" dirty="0"/>
              <a:t>16</a:t>
            </a:r>
            <a:r>
              <a:rPr lang="en-GB" sz="1200" dirty="0"/>
              <a:t> </a:t>
            </a:r>
            <a:r>
              <a:rPr lang="en-US" sz="1200" dirty="0"/>
              <a:t>Jesus said to her, “Mary.” She turned and said to him in Aramaic, “Rabboni!” (which means Teacher). </a:t>
            </a:r>
            <a:r>
              <a:rPr lang="en-GB" sz="1200" b="1" dirty="0"/>
              <a:t>17</a:t>
            </a:r>
            <a:r>
              <a:rPr lang="en-GB" sz="1200" dirty="0"/>
              <a:t> </a:t>
            </a:r>
            <a:r>
              <a:rPr lang="en-US" sz="1200" dirty="0"/>
              <a:t>Jesus said to her, “Do not cling to me, for I have not yet ascended to the Father; but go to my brothers and say to them, ‘I am ascending to my Father and your Father, to my God and your God.’ ” </a:t>
            </a:r>
            <a:r>
              <a:rPr lang="en-GB" sz="1200" b="1" dirty="0"/>
              <a:t>18</a:t>
            </a:r>
            <a:r>
              <a:rPr lang="en-GB" sz="1200" dirty="0"/>
              <a:t> </a:t>
            </a:r>
            <a:r>
              <a:rPr lang="en-US" sz="1200" dirty="0"/>
              <a:t>Mary Magdalene went and announced to the disciples, “I have seen the Lord”—and that he had said these things to her.</a:t>
            </a:r>
            <a:endParaRPr lang="en-GB" sz="1200" dirty="0"/>
          </a:p>
        </p:txBody>
      </p:sp>
      <p:sp>
        <p:nvSpPr>
          <p:cNvPr id="6" name="TextBox 5">
            <a:extLst>
              <a:ext uri="{FF2B5EF4-FFF2-40B4-BE49-F238E27FC236}">
                <a16:creationId xmlns:a16="http://schemas.microsoft.com/office/drawing/2014/main" id="{7F2F6A38-9ABC-23C8-98D7-981F9A2ECD9B}"/>
              </a:ext>
            </a:extLst>
          </p:cNvPr>
          <p:cNvSpPr txBox="1"/>
          <p:nvPr/>
        </p:nvSpPr>
        <p:spPr>
          <a:xfrm>
            <a:off x="5186680" y="4124960"/>
            <a:ext cx="7005320" cy="2862322"/>
          </a:xfrm>
          <a:prstGeom prst="rect">
            <a:avLst/>
          </a:prstGeom>
          <a:solidFill>
            <a:srgbClr val="F0F9FE"/>
          </a:solidFill>
        </p:spPr>
        <p:txBody>
          <a:bodyPr wrap="square" rtlCol="0">
            <a:spAutoFit/>
          </a:bodyPr>
          <a:lstStyle/>
          <a:p>
            <a:pPr lvl="0">
              <a:buNone/>
            </a:pPr>
            <a:r>
              <a:rPr lang="en-US" sz="1200" b="1" dirty="0"/>
              <a:t>Luke 24:1–12</a:t>
            </a:r>
            <a:r>
              <a:rPr lang="en-GB" sz="1200" b="1" dirty="0"/>
              <a:t> (ESV)</a:t>
            </a:r>
            <a:r>
              <a:rPr lang="en-GB" sz="1200" dirty="0"/>
              <a:t> </a:t>
            </a:r>
          </a:p>
          <a:p>
            <a:pPr lvl="0">
              <a:buNone/>
            </a:pPr>
            <a:r>
              <a:rPr lang="en-GB" sz="1200" b="1" dirty="0"/>
              <a:t>1</a:t>
            </a:r>
            <a:r>
              <a:rPr lang="en-GB" sz="1200" dirty="0"/>
              <a:t> </a:t>
            </a:r>
            <a:r>
              <a:rPr lang="en-US" sz="1200" dirty="0"/>
              <a:t>But on the first day of the week, </a:t>
            </a:r>
            <a:r>
              <a:rPr lang="en-US" sz="1200" b="1" dirty="0"/>
              <a:t>at early dawn, they went to the tomb, </a:t>
            </a:r>
            <a:r>
              <a:rPr lang="en-US" sz="1200" dirty="0"/>
              <a:t>taking the spices they had prepared. </a:t>
            </a:r>
            <a:r>
              <a:rPr lang="en-GB" sz="1200" b="1" dirty="0"/>
              <a:t>2</a:t>
            </a:r>
            <a:r>
              <a:rPr lang="en-GB" sz="1200" dirty="0"/>
              <a:t> </a:t>
            </a:r>
            <a:r>
              <a:rPr lang="en-US" sz="1200" dirty="0"/>
              <a:t>And they found the stone rolled away from the tomb, </a:t>
            </a:r>
            <a:r>
              <a:rPr lang="en-GB" sz="1200" b="1" dirty="0"/>
              <a:t>3</a:t>
            </a:r>
            <a:r>
              <a:rPr lang="en-GB" sz="1200" dirty="0"/>
              <a:t> </a:t>
            </a:r>
            <a:r>
              <a:rPr lang="en-US" sz="1200" dirty="0"/>
              <a:t>but when they went in they did not find the body of the Lord Jesus. </a:t>
            </a:r>
            <a:r>
              <a:rPr lang="en-GB" sz="1200" b="1" dirty="0"/>
              <a:t>4</a:t>
            </a:r>
            <a:r>
              <a:rPr lang="en-GB" sz="1200" dirty="0"/>
              <a:t> </a:t>
            </a:r>
            <a:r>
              <a:rPr lang="en-US" sz="1200" dirty="0"/>
              <a:t>While they were perplexed about this, behold, two men stood by them in dazzling apparel. </a:t>
            </a:r>
            <a:r>
              <a:rPr lang="en-GB" sz="1200" b="1" dirty="0"/>
              <a:t>5</a:t>
            </a:r>
            <a:r>
              <a:rPr lang="en-GB" sz="1200" dirty="0"/>
              <a:t> </a:t>
            </a:r>
            <a:r>
              <a:rPr lang="en-US" sz="1200" dirty="0"/>
              <a:t>And as they were frightened and bowed their faces to the ground, the men said to them, “Why do you seek the living among the dead? </a:t>
            </a:r>
            <a:r>
              <a:rPr lang="en-GB" sz="1200" b="1" dirty="0"/>
              <a:t>6</a:t>
            </a:r>
            <a:r>
              <a:rPr lang="en-GB" sz="1200" dirty="0"/>
              <a:t> </a:t>
            </a:r>
            <a:r>
              <a:rPr lang="en-US" sz="1200" dirty="0"/>
              <a:t>He is not here, but has risen. Remember how he told you, while he was still in Galilee, </a:t>
            </a:r>
            <a:r>
              <a:rPr lang="en-GB" sz="1200" b="1" dirty="0"/>
              <a:t>7</a:t>
            </a:r>
            <a:r>
              <a:rPr lang="en-GB" sz="1200" dirty="0"/>
              <a:t> </a:t>
            </a:r>
            <a:r>
              <a:rPr lang="en-US" sz="1200" dirty="0"/>
              <a:t>that the Son of Man must be delivered into the hands of sinful men and be crucified and on the third day rise.” </a:t>
            </a:r>
            <a:r>
              <a:rPr lang="en-GB" sz="1200" b="1" dirty="0"/>
              <a:t>8</a:t>
            </a:r>
            <a:r>
              <a:rPr lang="en-GB" sz="1200" dirty="0"/>
              <a:t> </a:t>
            </a:r>
            <a:r>
              <a:rPr lang="en-US" sz="1200" dirty="0"/>
              <a:t>And they remembered his words, </a:t>
            </a:r>
            <a:r>
              <a:rPr lang="en-GB" sz="1200" b="1" dirty="0"/>
              <a:t>9</a:t>
            </a:r>
            <a:r>
              <a:rPr lang="en-GB" sz="1200" dirty="0"/>
              <a:t> </a:t>
            </a:r>
            <a:r>
              <a:rPr lang="en-US" sz="1200" dirty="0"/>
              <a:t>and returning from the tomb they told all these things to the eleven and to all the rest. </a:t>
            </a:r>
            <a:r>
              <a:rPr lang="en-GB" sz="1200" b="1" dirty="0"/>
              <a:t>10</a:t>
            </a:r>
            <a:r>
              <a:rPr lang="en-GB" sz="1200" dirty="0"/>
              <a:t> </a:t>
            </a:r>
            <a:r>
              <a:rPr lang="en-US" sz="1200" dirty="0"/>
              <a:t>Now it was Mary Magdalene and Joanna and Mary the mother of James and the other women with them who told these things to the apostles, </a:t>
            </a:r>
            <a:r>
              <a:rPr lang="en-GB" sz="1200" b="1" dirty="0"/>
              <a:t>11</a:t>
            </a:r>
            <a:r>
              <a:rPr lang="en-GB" sz="1200" dirty="0"/>
              <a:t> </a:t>
            </a:r>
            <a:r>
              <a:rPr lang="en-US" sz="1200" dirty="0"/>
              <a:t>but these words seemed to them an idle tale, and they did not believe them. </a:t>
            </a:r>
            <a:r>
              <a:rPr lang="en-GB" sz="1200" b="1" dirty="0"/>
              <a:t>12</a:t>
            </a:r>
            <a:r>
              <a:rPr lang="en-GB" sz="1200" dirty="0"/>
              <a:t> </a:t>
            </a:r>
            <a:r>
              <a:rPr lang="en-US" sz="1200" dirty="0"/>
              <a:t>But Peter rose and ran to the tomb; stooping and looking in, he saw the linen cloths by themselves; and he went home marveling at what had happened. </a:t>
            </a:r>
          </a:p>
          <a:p>
            <a:pPr lvl="0">
              <a:buNone/>
            </a:pPr>
            <a:r>
              <a:rPr lang="en-US" sz="1200" dirty="0"/>
              <a:t>…</a:t>
            </a:r>
            <a:r>
              <a:rPr lang="en-US" sz="1200" i="1" dirty="0"/>
              <a:t>[the account of the road to </a:t>
            </a:r>
            <a:r>
              <a:rPr lang="en-US" sz="1200" i="1" dirty="0" err="1"/>
              <a:t>emmaus</a:t>
            </a:r>
            <a:r>
              <a:rPr lang="en-US" sz="1200" i="1" dirty="0"/>
              <a:t> appearance]…</a:t>
            </a:r>
          </a:p>
          <a:p>
            <a:pPr lvl="0">
              <a:buNone/>
            </a:pPr>
            <a:r>
              <a:rPr lang="en-GB" sz="1200" b="1" dirty="0"/>
              <a:t>33</a:t>
            </a:r>
            <a:r>
              <a:rPr lang="en-GB" sz="1200" dirty="0"/>
              <a:t> </a:t>
            </a:r>
            <a:r>
              <a:rPr lang="en-US" sz="1200" dirty="0"/>
              <a:t>And they rose that same hour and returned to Jerusalem. And they found the eleven and those who were with them gathered together, </a:t>
            </a:r>
            <a:r>
              <a:rPr lang="en-GB" sz="1200" b="1" dirty="0"/>
              <a:t>34</a:t>
            </a:r>
            <a:r>
              <a:rPr lang="en-GB" sz="1200" dirty="0"/>
              <a:t> </a:t>
            </a:r>
            <a:r>
              <a:rPr lang="en-US" sz="1200" dirty="0"/>
              <a:t>saying, “The Lord has risen indeed, and has appeared to Simon!”</a:t>
            </a:r>
          </a:p>
        </p:txBody>
      </p:sp>
    </p:spTree>
    <p:extLst>
      <p:ext uri="{BB962C8B-B14F-4D97-AF65-F5344CB8AC3E}">
        <p14:creationId xmlns:p14="http://schemas.microsoft.com/office/powerpoint/2010/main" val="2725939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E4780C-7682-1696-570A-7C3EEE1C90EE}"/>
              </a:ext>
            </a:extLst>
          </p:cNvPr>
          <p:cNvSpPr>
            <a:spLocks noGrp="1"/>
          </p:cNvSpPr>
          <p:nvPr>
            <p:ph type="title"/>
          </p:nvPr>
        </p:nvSpPr>
        <p:spPr>
          <a:xfrm>
            <a:off x="1484310" y="19494"/>
            <a:ext cx="10018713" cy="813263"/>
          </a:xfrm>
        </p:spPr>
        <p:txBody>
          <a:bodyPr/>
          <a:lstStyle/>
          <a:p>
            <a:r>
              <a:rPr lang="en-GB" dirty="0"/>
              <a:t>Account of the Guards Historical Value</a:t>
            </a:r>
          </a:p>
        </p:txBody>
      </p:sp>
      <p:sp>
        <p:nvSpPr>
          <p:cNvPr id="3" name="Content Placeholder 2">
            <a:extLst>
              <a:ext uri="{FF2B5EF4-FFF2-40B4-BE49-F238E27FC236}">
                <a16:creationId xmlns:a16="http://schemas.microsoft.com/office/drawing/2014/main" id="{5984D5C7-4D85-CBF7-F98A-61C8F6864E83}"/>
              </a:ext>
            </a:extLst>
          </p:cNvPr>
          <p:cNvSpPr>
            <a:spLocks noGrp="1"/>
          </p:cNvSpPr>
          <p:nvPr>
            <p:ph idx="1"/>
          </p:nvPr>
        </p:nvSpPr>
        <p:spPr>
          <a:xfrm>
            <a:off x="2000250" y="685800"/>
            <a:ext cx="10131879" cy="6172201"/>
          </a:xfrm>
        </p:spPr>
        <p:txBody>
          <a:bodyPr>
            <a:normAutofit/>
          </a:bodyPr>
          <a:lstStyle/>
          <a:p>
            <a:r>
              <a:rPr lang="en-GB" dirty="0"/>
              <a:t>If the author of Matthew’s account is reliable, </a:t>
            </a:r>
            <a:r>
              <a:rPr lang="en-GB" b="1" dirty="0"/>
              <a:t>then the tomb was empty </a:t>
            </a:r>
            <a:r>
              <a:rPr lang="en-GB" dirty="0"/>
              <a:t>(and also the resurrection experiences really happened!) and the opponents of Jesus merely lied about how it happened.</a:t>
            </a:r>
          </a:p>
          <a:p>
            <a:pPr marL="0" indent="0">
              <a:buNone/>
            </a:pPr>
            <a:r>
              <a:rPr lang="en-GB" dirty="0"/>
              <a:t>OR</a:t>
            </a:r>
          </a:p>
          <a:p>
            <a:r>
              <a:rPr lang="en-GB" dirty="0"/>
              <a:t>But even if someone thinks the author is making something up, then he is clearly doing so to defend against a common rumour that the disciples stole the body – as he himself  admits in verse 15.</a:t>
            </a:r>
            <a:br>
              <a:rPr lang="en-GB" dirty="0"/>
            </a:br>
            <a:r>
              <a:rPr lang="en-GB" dirty="0"/>
              <a:t>But </a:t>
            </a:r>
            <a:r>
              <a:rPr lang="en-GB" i="1" dirty="0"/>
              <a:t>that</a:t>
            </a:r>
            <a:r>
              <a:rPr lang="en-GB" dirty="0"/>
              <a:t> would mean the Christian’s opponents were also (accidentally) admitting something…their accusation of body-theft also admits </a:t>
            </a:r>
            <a:r>
              <a:rPr lang="en-GB" b="1" dirty="0"/>
              <a:t>that the tomb was empty</a:t>
            </a:r>
            <a:r>
              <a:rPr lang="en-GB" dirty="0"/>
              <a:t>!</a:t>
            </a:r>
          </a:p>
          <a:p>
            <a:r>
              <a:rPr lang="en-GB" dirty="0"/>
              <a:t>Either way, we have solid reason to think that the tomb was found empty. This is one of the reasons that (I am told) a majority of both believing and unbelieving scholars agree that Jesus tomb was found empty by some of his women followers.</a:t>
            </a:r>
          </a:p>
        </p:txBody>
      </p:sp>
    </p:spTree>
    <p:extLst>
      <p:ext uri="{BB962C8B-B14F-4D97-AF65-F5344CB8AC3E}">
        <p14:creationId xmlns:p14="http://schemas.microsoft.com/office/powerpoint/2010/main" val="41471768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3151DE-E956-10FE-0765-9FBF386FAE35}"/>
              </a:ext>
            </a:extLst>
          </p:cNvPr>
          <p:cNvSpPr>
            <a:spLocks noGrp="1"/>
          </p:cNvSpPr>
          <p:nvPr>
            <p:ph type="title"/>
          </p:nvPr>
        </p:nvSpPr>
        <p:spPr>
          <a:xfrm>
            <a:off x="1484309" y="1"/>
            <a:ext cx="10018713" cy="636814"/>
          </a:xfrm>
        </p:spPr>
        <p:txBody>
          <a:bodyPr>
            <a:normAutofit fontScale="90000"/>
          </a:bodyPr>
          <a:lstStyle/>
          <a:p>
            <a:r>
              <a:rPr lang="en-GB" dirty="0"/>
              <a:t>Get Going!</a:t>
            </a:r>
          </a:p>
        </p:txBody>
      </p:sp>
      <p:sp>
        <p:nvSpPr>
          <p:cNvPr id="3" name="Content Placeholder 2">
            <a:extLst>
              <a:ext uri="{FF2B5EF4-FFF2-40B4-BE49-F238E27FC236}">
                <a16:creationId xmlns:a16="http://schemas.microsoft.com/office/drawing/2014/main" id="{2DEF60D2-F1D6-26D4-19ED-5B638B3EC538}"/>
              </a:ext>
            </a:extLst>
          </p:cNvPr>
          <p:cNvSpPr>
            <a:spLocks noGrp="1"/>
          </p:cNvSpPr>
          <p:nvPr>
            <p:ph idx="1"/>
          </p:nvPr>
        </p:nvSpPr>
        <p:spPr>
          <a:xfrm>
            <a:off x="1616529" y="636815"/>
            <a:ext cx="10575471" cy="6052457"/>
          </a:xfrm>
        </p:spPr>
        <p:txBody>
          <a:bodyPr>
            <a:normAutofit/>
          </a:bodyPr>
          <a:lstStyle/>
          <a:p>
            <a:r>
              <a:rPr lang="en-US" sz="3200" b="1" dirty="0"/>
              <a:t>Matthew 28:16–20</a:t>
            </a:r>
            <a:r>
              <a:rPr lang="en-GB" sz="3200" b="1" dirty="0"/>
              <a:t> (ESV)</a:t>
            </a:r>
            <a:r>
              <a:rPr lang="en-GB" sz="3200" dirty="0"/>
              <a:t> </a:t>
            </a:r>
          </a:p>
          <a:p>
            <a:r>
              <a:rPr lang="en-GB" sz="3200" b="1" dirty="0"/>
              <a:t>16</a:t>
            </a:r>
            <a:r>
              <a:rPr lang="en-GB" sz="3200" dirty="0"/>
              <a:t> </a:t>
            </a:r>
            <a:r>
              <a:rPr lang="en-US" sz="3200" dirty="0"/>
              <a:t>Now the eleven disciples went to Galilee, to the mountain to which Jesus had directed them. </a:t>
            </a:r>
            <a:r>
              <a:rPr lang="en-GB" sz="3200" b="1" dirty="0"/>
              <a:t>17</a:t>
            </a:r>
            <a:r>
              <a:rPr lang="en-GB" sz="3200" dirty="0"/>
              <a:t> </a:t>
            </a:r>
            <a:r>
              <a:rPr lang="en-US" sz="3200" dirty="0"/>
              <a:t>And when they saw him they worshiped him, but some doubted. </a:t>
            </a:r>
            <a:r>
              <a:rPr lang="en-GB" sz="3200" b="1" dirty="0"/>
              <a:t>18</a:t>
            </a:r>
            <a:r>
              <a:rPr lang="en-GB" sz="3200" dirty="0"/>
              <a:t> </a:t>
            </a:r>
            <a:r>
              <a:rPr lang="en-US" sz="3200" dirty="0"/>
              <a:t>And Jesus came and said to them, “All authority in heaven and on earth has been given to me. </a:t>
            </a:r>
            <a:r>
              <a:rPr lang="en-GB" sz="3200" b="1" dirty="0"/>
              <a:t>19</a:t>
            </a:r>
            <a:r>
              <a:rPr lang="en-GB" sz="3200" dirty="0"/>
              <a:t> </a:t>
            </a:r>
            <a:r>
              <a:rPr lang="en-US" sz="3200" dirty="0"/>
              <a:t>Go therefore and make disciples of all nations, baptizing them in the name of the Father and of the Son and of the Holy Spirit, </a:t>
            </a:r>
            <a:r>
              <a:rPr lang="en-GB" sz="3200" b="1" dirty="0"/>
              <a:t>20</a:t>
            </a:r>
            <a:r>
              <a:rPr lang="en-GB" sz="3200" dirty="0"/>
              <a:t> </a:t>
            </a:r>
            <a:r>
              <a:rPr lang="en-US" sz="3200" dirty="0"/>
              <a:t>teaching them to observe all that I have commanded you. And behold, I am with you always, to the end of the age.” </a:t>
            </a:r>
          </a:p>
        </p:txBody>
      </p:sp>
    </p:spTree>
    <p:extLst>
      <p:ext uri="{BB962C8B-B14F-4D97-AF65-F5344CB8AC3E}">
        <p14:creationId xmlns:p14="http://schemas.microsoft.com/office/powerpoint/2010/main" val="308639546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TM03457496[[fn=Parallax]]</Template>
  <TotalTime>1606</TotalTime>
  <Words>3692</Words>
  <Application>Microsoft Office PowerPoint</Application>
  <PresentationFormat>Widescreen</PresentationFormat>
  <Paragraphs>89</Paragraphs>
  <Slides>4</Slides>
  <Notes>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Aptos</vt:lpstr>
      <vt:lpstr>Arial</vt:lpstr>
      <vt:lpstr>Corbel</vt:lpstr>
      <vt:lpstr>Parallax</vt:lpstr>
      <vt:lpstr>Go!</vt:lpstr>
      <vt:lpstr>Differences in the Gospel Accounts</vt:lpstr>
      <vt:lpstr>Account of the Guards Historical Value</vt:lpstr>
      <vt:lpstr>Get Going!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David Acreman</dc:creator>
  <cp:lastModifiedBy>David Acreman</cp:lastModifiedBy>
  <cp:revision>1</cp:revision>
  <dcterms:created xsi:type="dcterms:W3CDTF">2026-09-17T15:34:21Z</dcterms:created>
  <dcterms:modified xsi:type="dcterms:W3CDTF">2026-09-19T23:11:10Z</dcterms:modified>
</cp:coreProperties>
</file>